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25"/>
  </p:notesMasterIdLst>
  <p:sldIdLst>
    <p:sldId id="256" r:id="rId2"/>
    <p:sldId id="258" r:id="rId3"/>
    <p:sldId id="259" r:id="rId4"/>
    <p:sldId id="278" r:id="rId5"/>
    <p:sldId id="260" r:id="rId6"/>
    <p:sldId id="312" r:id="rId7"/>
    <p:sldId id="313" r:id="rId8"/>
    <p:sldId id="319" r:id="rId9"/>
    <p:sldId id="268" r:id="rId10"/>
    <p:sldId id="320" r:id="rId11"/>
    <p:sldId id="321" r:id="rId12"/>
    <p:sldId id="272" r:id="rId13"/>
    <p:sldId id="263" r:id="rId14"/>
    <p:sldId id="314" r:id="rId15"/>
    <p:sldId id="316" r:id="rId16"/>
    <p:sldId id="317" r:id="rId17"/>
    <p:sldId id="318" r:id="rId18"/>
    <p:sldId id="269" r:id="rId19"/>
    <p:sldId id="266" r:id="rId20"/>
    <p:sldId id="277" r:id="rId21"/>
    <p:sldId id="322" r:id="rId22"/>
    <p:sldId id="289" r:id="rId23"/>
    <p:sldId id="323" r:id="rId24"/>
  </p:sldIdLst>
  <p:sldSz cx="9144000" cy="5143500" type="screen16x9"/>
  <p:notesSz cx="6858000" cy="9144000"/>
  <p:embeddedFontLst>
    <p:embeddedFont>
      <p:font typeface="Archivo" panose="020B0604020202020204" charset="0"/>
      <p:regular r:id="rId26"/>
      <p:bold r:id="rId27"/>
      <p:italic r:id="rId28"/>
      <p:boldItalic r:id="rId29"/>
    </p:embeddedFont>
    <p:embeddedFont>
      <p:font typeface="Catamaran" panose="020B0604020202020204" charset="0"/>
      <p:regular r:id="rId30"/>
      <p:bold r:id="rId31"/>
    </p:embeddedFont>
    <p:embeddedFont>
      <p:font typeface="Georgia" panose="02040502050405020303" pitchFamily="18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B5925F82-AD5E-4338-B9CA-6388956849B5}">
  <a:tblStyle styleId="{B5925F82-AD5E-4338-B9CA-6388956849B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-27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25283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" name="Google Shape;79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1181e777f00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6" name="Google Shape;856;g1181e777f00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9106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1181e777f00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6" name="Google Shape;856;g1181e777f00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6435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g1181e777f0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3" name="Google Shape;1133;g1181e777f0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1181e777f00_0_185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5" name="Google Shape;965;g1181e777f00_0_185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1181e777f00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6" name="Google Shape;856;g1181e777f00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50973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gdbbd336cbc_0_206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8" name="Google Shape;998;gdbbd336cbc_0_206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11684a7e21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2" name="Google Shape;842;g11684a7e21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61122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g1181e777f00_0_185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8" name="Google Shape;1098;g1181e777f00_0_185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5070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g1181e777f00_0_18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4" name="Google Shape;1064;g1181e777f00_0_183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1181e777f00_0_18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3" name="Google Shape;1023;g1181e777f00_0_182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11684a7e21c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2" name="Google Shape;812;g11684a7e21c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g1181e777f00_0_18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2" name="Google Shape;1262;g1181e777f00_0_185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g1181e777f00_0_185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9" name="Google Shape;1539;g1181e777f00_0_185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11684a7e21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2" name="Google Shape;842;g11684a7e21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g1181e777f00_0_180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5" name="Google Shape;1285;g1181e777f00_0_180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1181e777f00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6" name="Google Shape;856;g1181e777f00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g1181e777f00_0_18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1" name="Google Shape;1291;g1181e777f00_0_183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918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g1181e777f00_0_185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8" name="Google Shape;1098;g1181e777f00_0_185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3179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1181e777f00_0_185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5" name="Google Shape;965;g1181e777f00_0_185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3018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116a1dfaff1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6" name="Google Shape;1056;g116a1dfaff1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9700" y="104250"/>
            <a:ext cx="8904000" cy="4914000"/>
            <a:chOff x="119700" y="104250"/>
            <a:chExt cx="8904000" cy="49140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119700" y="104250"/>
              <a:ext cx="8904000" cy="4914000"/>
              <a:chOff x="119700" y="104250"/>
              <a:chExt cx="8904000" cy="4914000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120300" y="104250"/>
                <a:ext cx="8903400" cy="49140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12" name="Google Shape;12;p2"/>
              <p:cNvCxnSpPr/>
              <p:nvPr/>
            </p:nvCxnSpPr>
            <p:spPr>
              <a:xfrm>
                <a:off x="119700" y="1746025"/>
                <a:ext cx="8893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119700" y="3382525"/>
                <a:ext cx="8893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4" name="Google Shape;14;p2"/>
            <p:cNvCxnSpPr/>
            <p:nvPr/>
          </p:nvCxnSpPr>
          <p:spPr>
            <a:xfrm>
              <a:off x="30880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60558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713150" y="2519335"/>
            <a:ext cx="7717800" cy="86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55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088050" y="3901425"/>
            <a:ext cx="29679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ctrTitle" idx="2"/>
          </p:nvPr>
        </p:nvSpPr>
        <p:spPr>
          <a:xfrm>
            <a:off x="713150" y="1749786"/>
            <a:ext cx="7717800" cy="86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grpSp>
        <p:nvGrpSpPr>
          <p:cNvPr id="19" name="Google Shape;19;p2"/>
          <p:cNvGrpSpPr/>
          <p:nvPr/>
        </p:nvGrpSpPr>
        <p:grpSpPr>
          <a:xfrm>
            <a:off x="2864687" y="104249"/>
            <a:ext cx="446730" cy="571195"/>
            <a:chOff x="2882227" y="104248"/>
            <a:chExt cx="411657" cy="526350"/>
          </a:xfrm>
        </p:grpSpPr>
        <p:sp>
          <p:nvSpPr>
            <p:cNvPr id="20" name="Google Shape;20;p2"/>
            <p:cNvSpPr/>
            <p:nvPr/>
          </p:nvSpPr>
          <p:spPr>
            <a:xfrm>
              <a:off x="2882252" y="218998"/>
              <a:ext cx="411600" cy="4116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" name="Google Shape;21;p2"/>
            <p:cNvGrpSpPr/>
            <p:nvPr/>
          </p:nvGrpSpPr>
          <p:grpSpPr>
            <a:xfrm>
              <a:off x="2882227" y="104248"/>
              <a:ext cx="411657" cy="411657"/>
              <a:chOff x="2672802" y="63977"/>
              <a:chExt cx="1187700" cy="1187700"/>
            </a:xfrm>
          </p:grpSpPr>
          <p:sp>
            <p:nvSpPr>
              <p:cNvPr id="22" name="Google Shape;22;p2"/>
              <p:cNvSpPr/>
              <p:nvPr/>
            </p:nvSpPr>
            <p:spPr>
              <a:xfrm>
                <a:off x="2672802" y="63977"/>
                <a:ext cx="1187700" cy="1187700"/>
              </a:xfrm>
              <a:prstGeom prst="ellipse">
                <a:avLst/>
              </a:prstGeom>
              <a:solidFill>
                <a:schemeClr val="dk1"/>
              </a:soli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2886950" y="277300"/>
                <a:ext cx="761040" cy="761047"/>
              </a:xfrm>
              <a:custGeom>
                <a:avLst/>
                <a:gdLst/>
                <a:ahLst/>
                <a:cxnLst/>
                <a:rect l="l" t="t" r="r" b="b"/>
                <a:pathLst>
                  <a:path w="109739" h="109740" extrusionOk="0">
                    <a:moveTo>
                      <a:pt x="44302" y="0"/>
                    </a:moveTo>
                    <a:lnTo>
                      <a:pt x="44302" y="29409"/>
                    </a:lnTo>
                    <a:lnTo>
                      <a:pt x="23542" y="8650"/>
                    </a:lnTo>
                    <a:lnTo>
                      <a:pt x="8650" y="23543"/>
                    </a:lnTo>
                    <a:lnTo>
                      <a:pt x="29409" y="44302"/>
                    </a:lnTo>
                    <a:lnTo>
                      <a:pt x="0" y="44302"/>
                    </a:lnTo>
                    <a:lnTo>
                      <a:pt x="0" y="65438"/>
                    </a:lnTo>
                    <a:lnTo>
                      <a:pt x="29409" y="65438"/>
                    </a:lnTo>
                    <a:lnTo>
                      <a:pt x="8650" y="86197"/>
                    </a:lnTo>
                    <a:lnTo>
                      <a:pt x="23542" y="101165"/>
                    </a:lnTo>
                    <a:lnTo>
                      <a:pt x="44302" y="80405"/>
                    </a:lnTo>
                    <a:lnTo>
                      <a:pt x="44302" y="109739"/>
                    </a:lnTo>
                    <a:lnTo>
                      <a:pt x="65437" y="109739"/>
                    </a:lnTo>
                    <a:lnTo>
                      <a:pt x="65437" y="80405"/>
                    </a:lnTo>
                    <a:lnTo>
                      <a:pt x="86197" y="101165"/>
                    </a:lnTo>
                    <a:lnTo>
                      <a:pt x="101164" y="86197"/>
                    </a:lnTo>
                    <a:lnTo>
                      <a:pt x="80405" y="65438"/>
                    </a:lnTo>
                    <a:lnTo>
                      <a:pt x="109739" y="65438"/>
                    </a:lnTo>
                    <a:lnTo>
                      <a:pt x="109739" y="44302"/>
                    </a:lnTo>
                    <a:lnTo>
                      <a:pt x="80405" y="44302"/>
                    </a:lnTo>
                    <a:lnTo>
                      <a:pt x="101164" y="23543"/>
                    </a:lnTo>
                    <a:lnTo>
                      <a:pt x="86197" y="8650"/>
                    </a:lnTo>
                    <a:lnTo>
                      <a:pt x="65437" y="29409"/>
                    </a:lnTo>
                    <a:lnTo>
                      <a:pt x="65437" y="0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" name="Google Shape;24;p2"/>
          <p:cNvGrpSpPr/>
          <p:nvPr/>
        </p:nvGrpSpPr>
        <p:grpSpPr>
          <a:xfrm>
            <a:off x="5843001" y="4599522"/>
            <a:ext cx="612056" cy="411594"/>
            <a:chOff x="2432906" y="2690632"/>
            <a:chExt cx="750989" cy="504900"/>
          </a:xfrm>
        </p:grpSpPr>
        <p:sp>
          <p:nvSpPr>
            <p:cNvPr id="25" name="Google Shape;25;p2"/>
            <p:cNvSpPr/>
            <p:nvPr/>
          </p:nvSpPr>
          <p:spPr>
            <a:xfrm rot="-5402044" flipH="1">
              <a:off x="243305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 rot="-5402044" flipH="1">
              <a:off x="267914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BLANK_22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16"/>
          <p:cNvGrpSpPr/>
          <p:nvPr/>
        </p:nvGrpSpPr>
        <p:grpSpPr>
          <a:xfrm>
            <a:off x="119700" y="104250"/>
            <a:ext cx="8904000" cy="4914000"/>
            <a:chOff x="119700" y="104250"/>
            <a:chExt cx="8904000" cy="4914000"/>
          </a:xfrm>
        </p:grpSpPr>
        <p:sp>
          <p:nvSpPr>
            <p:cNvPr id="290" name="Google Shape;290;p16"/>
            <p:cNvSpPr/>
            <p:nvPr/>
          </p:nvSpPr>
          <p:spPr>
            <a:xfrm>
              <a:off x="120300" y="104250"/>
              <a:ext cx="8903400" cy="49140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91" name="Google Shape;291;p16"/>
            <p:cNvCxnSpPr/>
            <p:nvPr/>
          </p:nvCxnSpPr>
          <p:spPr>
            <a:xfrm>
              <a:off x="30880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2" name="Google Shape;292;p16"/>
            <p:cNvCxnSpPr/>
            <p:nvPr/>
          </p:nvCxnSpPr>
          <p:spPr>
            <a:xfrm>
              <a:off x="60558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3" name="Google Shape;293;p16"/>
            <p:cNvCxnSpPr/>
            <p:nvPr/>
          </p:nvCxnSpPr>
          <p:spPr>
            <a:xfrm>
              <a:off x="119700" y="17460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4" name="Google Shape;294;p16"/>
            <p:cNvCxnSpPr/>
            <p:nvPr/>
          </p:nvCxnSpPr>
          <p:spPr>
            <a:xfrm>
              <a:off x="119700" y="33825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95" name="Google Shape;295;p16"/>
          <p:cNvSpPr txBox="1">
            <a:spLocks noGrp="1"/>
          </p:cNvSpPr>
          <p:nvPr>
            <p:ph type="title"/>
          </p:nvPr>
        </p:nvSpPr>
        <p:spPr>
          <a:xfrm>
            <a:off x="713100" y="367314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16"/>
          <p:cNvSpPr txBox="1">
            <a:spLocks noGrp="1"/>
          </p:cNvSpPr>
          <p:nvPr>
            <p:ph type="subTitle" idx="1"/>
          </p:nvPr>
        </p:nvSpPr>
        <p:spPr>
          <a:xfrm>
            <a:off x="806750" y="1944444"/>
            <a:ext cx="2367600" cy="4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latin typeface="Archivo"/>
                <a:ea typeface="Archivo"/>
                <a:cs typeface="Archivo"/>
                <a:sym typeface="Archivo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7" name="Google Shape;297;p16"/>
          <p:cNvSpPr txBox="1">
            <a:spLocks noGrp="1"/>
          </p:cNvSpPr>
          <p:nvPr>
            <p:ph type="subTitle" idx="2"/>
          </p:nvPr>
        </p:nvSpPr>
        <p:spPr>
          <a:xfrm>
            <a:off x="806739" y="2389689"/>
            <a:ext cx="23676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16"/>
          <p:cNvSpPr txBox="1">
            <a:spLocks noGrp="1"/>
          </p:cNvSpPr>
          <p:nvPr>
            <p:ph type="subTitle" idx="3"/>
          </p:nvPr>
        </p:nvSpPr>
        <p:spPr>
          <a:xfrm>
            <a:off x="5972000" y="3022119"/>
            <a:ext cx="2367600" cy="4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9" name="Google Shape;299;p16"/>
          <p:cNvSpPr txBox="1">
            <a:spLocks noGrp="1"/>
          </p:cNvSpPr>
          <p:nvPr>
            <p:ph type="subTitle" idx="4"/>
          </p:nvPr>
        </p:nvSpPr>
        <p:spPr>
          <a:xfrm>
            <a:off x="5971995" y="3467464"/>
            <a:ext cx="23676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00" name="Google Shape;300;p16"/>
          <p:cNvGrpSpPr/>
          <p:nvPr/>
        </p:nvGrpSpPr>
        <p:grpSpPr>
          <a:xfrm rot="-5400000">
            <a:off x="3162212" y="4499949"/>
            <a:ext cx="446730" cy="571195"/>
            <a:chOff x="2882227" y="104248"/>
            <a:chExt cx="411657" cy="526350"/>
          </a:xfrm>
        </p:grpSpPr>
        <p:sp>
          <p:nvSpPr>
            <p:cNvPr id="301" name="Google Shape;301;p16"/>
            <p:cNvSpPr/>
            <p:nvPr/>
          </p:nvSpPr>
          <p:spPr>
            <a:xfrm>
              <a:off x="2882252" y="218998"/>
              <a:ext cx="411600" cy="411600"/>
            </a:xfrm>
            <a:prstGeom prst="ellipse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2" name="Google Shape;302;p16"/>
            <p:cNvGrpSpPr/>
            <p:nvPr/>
          </p:nvGrpSpPr>
          <p:grpSpPr>
            <a:xfrm>
              <a:off x="2882227" y="104248"/>
              <a:ext cx="411657" cy="411657"/>
              <a:chOff x="2672802" y="63977"/>
              <a:chExt cx="1187700" cy="1187700"/>
            </a:xfrm>
          </p:grpSpPr>
          <p:sp>
            <p:nvSpPr>
              <p:cNvPr id="303" name="Google Shape;303;p16"/>
              <p:cNvSpPr/>
              <p:nvPr/>
            </p:nvSpPr>
            <p:spPr>
              <a:xfrm>
                <a:off x="2672802" y="63977"/>
                <a:ext cx="1187700" cy="1187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16"/>
              <p:cNvSpPr/>
              <p:nvPr/>
            </p:nvSpPr>
            <p:spPr>
              <a:xfrm>
                <a:off x="2886950" y="277300"/>
                <a:ext cx="761040" cy="761047"/>
              </a:xfrm>
              <a:custGeom>
                <a:avLst/>
                <a:gdLst/>
                <a:ahLst/>
                <a:cxnLst/>
                <a:rect l="l" t="t" r="r" b="b"/>
                <a:pathLst>
                  <a:path w="109739" h="109740" extrusionOk="0">
                    <a:moveTo>
                      <a:pt x="44302" y="0"/>
                    </a:moveTo>
                    <a:lnTo>
                      <a:pt x="44302" y="29409"/>
                    </a:lnTo>
                    <a:lnTo>
                      <a:pt x="23542" y="8650"/>
                    </a:lnTo>
                    <a:lnTo>
                      <a:pt x="8650" y="23543"/>
                    </a:lnTo>
                    <a:lnTo>
                      <a:pt x="29409" y="44302"/>
                    </a:lnTo>
                    <a:lnTo>
                      <a:pt x="0" y="44302"/>
                    </a:lnTo>
                    <a:lnTo>
                      <a:pt x="0" y="65438"/>
                    </a:lnTo>
                    <a:lnTo>
                      <a:pt x="29409" y="65438"/>
                    </a:lnTo>
                    <a:lnTo>
                      <a:pt x="8650" y="86197"/>
                    </a:lnTo>
                    <a:lnTo>
                      <a:pt x="23542" y="101165"/>
                    </a:lnTo>
                    <a:lnTo>
                      <a:pt x="44302" y="80405"/>
                    </a:lnTo>
                    <a:lnTo>
                      <a:pt x="44302" y="109739"/>
                    </a:lnTo>
                    <a:lnTo>
                      <a:pt x="65437" y="109739"/>
                    </a:lnTo>
                    <a:lnTo>
                      <a:pt x="65437" y="80405"/>
                    </a:lnTo>
                    <a:lnTo>
                      <a:pt x="86197" y="101165"/>
                    </a:lnTo>
                    <a:lnTo>
                      <a:pt x="101164" y="86197"/>
                    </a:lnTo>
                    <a:lnTo>
                      <a:pt x="80405" y="65438"/>
                    </a:lnTo>
                    <a:lnTo>
                      <a:pt x="109739" y="65438"/>
                    </a:lnTo>
                    <a:lnTo>
                      <a:pt x="109739" y="44302"/>
                    </a:lnTo>
                    <a:lnTo>
                      <a:pt x="80405" y="44302"/>
                    </a:lnTo>
                    <a:lnTo>
                      <a:pt x="101164" y="23543"/>
                    </a:lnTo>
                    <a:lnTo>
                      <a:pt x="86197" y="8650"/>
                    </a:lnTo>
                    <a:lnTo>
                      <a:pt x="65437" y="29409"/>
                    </a:lnTo>
                    <a:lnTo>
                      <a:pt x="65437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5" name="Google Shape;305;p16"/>
          <p:cNvGrpSpPr/>
          <p:nvPr/>
        </p:nvGrpSpPr>
        <p:grpSpPr>
          <a:xfrm rot="5400000" flipH="1">
            <a:off x="8510427" y="1646471"/>
            <a:ext cx="612056" cy="411594"/>
            <a:chOff x="2432906" y="2690632"/>
            <a:chExt cx="750989" cy="504900"/>
          </a:xfrm>
        </p:grpSpPr>
        <p:sp>
          <p:nvSpPr>
            <p:cNvPr id="306" name="Google Shape;306;p16"/>
            <p:cNvSpPr/>
            <p:nvPr/>
          </p:nvSpPr>
          <p:spPr>
            <a:xfrm rot="-5402044" flipH="1">
              <a:off x="243305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6"/>
            <p:cNvSpPr/>
            <p:nvPr/>
          </p:nvSpPr>
          <p:spPr>
            <a:xfrm rot="-5402044" flipH="1">
              <a:off x="267914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BLANK_7">
    <p:bg>
      <p:bgPr>
        <a:solidFill>
          <a:schemeClr val="dk1"/>
        </a:solidFill>
        <a:effectLst/>
      </p:bgPr>
    </p:bg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5" name="Google Shape;545;p26"/>
          <p:cNvGrpSpPr/>
          <p:nvPr/>
        </p:nvGrpSpPr>
        <p:grpSpPr>
          <a:xfrm>
            <a:off x="119700" y="104250"/>
            <a:ext cx="8904000" cy="4914000"/>
            <a:chOff x="119700" y="104250"/>
            <a:chExt cx="8904000" cy="4914000"/>
          </a:xfrm>
        </p:grpSpPr>
        <p:sp>
          <p:nvSpPr>
            <p:cNvPr id="546" name="Google Shape;546;p26"/>
            <p:cNvSpPr/>
            <p:nvPr/>
          </p:nvSpPr>
          <p:spPr>
            <a:xfrm>
              <a:off x="120300" y="104250"/>
              <a:ext cx="8903400" cy="491400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47" name="Google Shape;547;p26"/>
            <p:cNvCxnSpPr/>
            <p:nvPr/>
          </p:nvCxnSpPr>
          <p:spPr>
            <a:xfrm>
              <a:off x="30880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26"/>
            <p:cNvCxnSpPr/>
            <p:nvPr/>
          </p:nvCxnSpPr>
          <p:spPr>
            <a:xfrm>
              <a:off x="60558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26"/>
            <p:cNvCxnSpPr/>
            <p:nvPr/>
          </p:nvCxnSpPr>
          <p:spPr>
            <a:xfrm>
              <a:off x="119700" y="17460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26"/>
            <p:cNvCxnSpPr/>
            <p:nvPr/>
          </p:nvCxnSpPr>
          <p:spPr>
            <a:xfrm>
              <a:off x="119700" y="33825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51" name="Google Shape;551;p26"/>
          <p:cNvSpPr txBox="1">
            <a:spLocks noGrp="1"/>
          </p:cNvSpPr>
          <p:nvPr>
            <p:ph type="title"/>
          </p:nvPr>
        </p:nvSpPr>
        <p:spPr>
          <a:xfrm>
            <a:off x="1744950" y="1500053"/>
            <a:ext cx="5654100" cy="137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2" name="Google Shape;552;p26"/>
          <p:cNvSpPr txBox="1">
            <a:spLocks noGrp="1"/>
          </p:cNvSpPr>
          <p:nvPr>
            <p:ph type="subTitle" idx="1"/>
          </p:nvPr>
        </p:nvSpPr>
        <p:spPr>
          <a:xfrm>
            <a:off x="3088050" y="3601675"/>
            <a:ext cx="2967900" cy="87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553" name="Google Shape;553;p26"/>
          <p:cNvGrpSpPr/>
          <p:nvPr/>
        </p:nvGrpSpPr>
        <p:grpSpPr>
          <a:xfrm flipH="1">
            <a:off x="5644126" y="104247"/>
            <a:ext cx="612056" cy="411594"/>
            <a:chOff x="2432906" y="2690632"/>
            <a:chExt cx="750989" cy="504900"/>
          </a:xfrm>
        </p:grpSpPr>
        <p:sp>
          <p:nvSpPr>
            <p:cNvPr id="554" name="Google Shape;554;p26"/>
            <p:cNvSpPr/>
            <p:nvPr/>
          </p:nvSpPr>
          <p:spPr>
            <a:xfrm rot="-5402044" flipH="1">
              <a:off x="243305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6"/>
            <p:cNvSpPr/>
            <p:nvPr/>
          </p:nvSpPr>
          <p:spPr>
            <a:xfrm rot="-5402044" flipH="1">
              <a:off x="267914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6" name="Google Shape;556;p26"/>
          <p:cNvGrpSpPr/>
          <p:nvPr/>
        </p:nvGrpSpPr>
        <p:grpSpPr>
          <a:xfrm>
            <a:off x="120312" y="1746024"/>
            <a:ext cx="446730" cy="571195"/>
            <a:chOff x="2882227" y="104248"/>
            <a:chExt cx="411657" cy="526350"/>
          </a:xfrm>
        </p:grpSpPr>
        <p:sp>
          <p:nvSpPr>
            <p:cNvPr id="557" name="Google Shape;557;p26"/>
            <p:cNvSpPr/>
            <p:nvPr/>
          </p:nvSpPr>
          <p:spPr>
            <a:xfrm>
              <a:off x="2882252" y="218998"/>
              <a:ext cx="411600" cy="4116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8" name="Google Shape;558;p26"/>
            <p:cNvGrpSpPr/>
            <p:nvPr/>
          </p:nvGrpSpPr>
          <p:grpSpPr>
            <a:xfrm>
              <a:off x="2882227" y="104248"/>
              <a:ext cx="411657" cy="411657"/>
              <a:chOff x="2672802" y="63977"/>
              <a:chExt cx="1187700" cy="1187700"/>
            </a:xfrm>
          </p:grpSpPr>
          <p:sp>
            <p:nvSpPr>
              <p:cNvPr id="559" name="Google Shape;559;p26"/>
              <p:cNvSpPr/>
              <p:nvPr/>
            </p:nvSpPr>
            <p:spPr>
              <a:xfrm>
                <a:off x="2672802" y="63977"/>
                <a:ext cx="1187700" cy="1187700"/>
              </a:xfrm>
              <a:prstGeom prst="ellipse">
                <a:avLst/>
              </a:prstGeom>
              <a:solidFill>
                <a:schemeClr val="dk1"/>
              </a:soli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26"/>
              <p:cNvSpPr/>
              <p:nvPr/>
            </p:nvSpPr>
            <p:spPr>
              <a:xfrm>
                <a:off x="2886950" y="277300"/>
                <a:ext cx="761040" cy="761047"/>
              </a:xfrm>
              <a:custGeom>
                <a:avLst/>
                <a:gdLst/>
                <a:ahLst/>
                <a:cxnLst/>
                <a:rect l="l" t="t" r="r" b="b"/>
                <a:pathLst>
                  <a:path w="109739" h="109740" extrusionOk="0">
                    <a:moveTo>
                      <a:pt x="44302" y="0"/>
                    </a:moveTo>
                    <a:lnTo>
                      <a:pt x="44302" y="29409"/>
                    </a:lnTo>
                    <a:lnTo>
                      <a:pt x="23542" y="8650"/>
                    </a:lnTo>
                    <a:lnTo>
                      <a:pt x="8650" y="23543"/>
                    </a:lnTo>
                    <a:lnTo>
                      <a:pt x="29409" y="44302"/>
                    </a:lnTo>
                    <a:lnTo>
                      <a:pt x="0" y="44302"/>
                    </a:lnTo>
                    <a:lnTo>
                      <a:pt x="0" y="65438"/>
                    </a:lnTo>
                    <a:lnTo>
                      <a:pt x="29409" y="65438"/>
                    </a:lnTo>
                    <a:lnTo>
                      <a:pt x="8650" y="86197"/>
                    </a:lnTo>
                    <a:lnTo>
                      <a:pt x="23542" y="101165"/>
                    </a:lnTo>
                    <a:lnTo>
                      <a:pt x="44302" y="80405"/>
                    </a:lnTo>
                    <a:lnTo>
                      <a:pt x="44302" y="109739"/>
                    </a:lnTo>
                    <a:lnTo>
                      <a:pt x="65437" y="109739"/>
                    </a:lnTo>
                    <a:lnTo>
                      <a:pt x="65437" y="80405"/>
                    </a:lnTo>
                    <a:lnTo>
                      <a:pt x="86197" y="101165"/>
                    </a:lnTo>
                    <a:lnTo>
                      <a:pt x="101164" y="86197"/>
                    </a:lnTo>
                    <a:lnTo>
                      <a:pt x="80405" y="65438"/>
                    </a:lnTo>
                    <a:lnTo>
                      <a:pt x="109739" y="65438"/>
                    </a:lnTo>
                    <a:lnTo>
                      <a:pt x="109739" y="44302"/>
                    </a:lnTo>
                    <a:lnTo>
                      <a:pt x="80405" y="44302"/>
                    </a:lnTo>
                    <a:lnTo>
                      <a:pt x="101164" y="23543"/>
                    </a:lnTo>
                    <a:lnTo>
                      <a:pt x="86197" y="8650"/>
                    </a:lnTo>
                    <a:lnTo>
                      <a:pt x="65437" y="29409"/>
                    </a:lnTo>
                    <a:lnTo>
                      <a:pt x="65437" y="0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61" name="Google Shape;561;p26"/>
          <p:cNvGrpSpPr/>
          <p:nvPr/>
        </p:nvGrpSpPr>
        <p:grpSpPr>
          <a:xfrm>
            <a:off x="7918966" y="4438676"/>
            <a:ext cx="1105199" cy="571202"/>
            <a:chOff x="119544" y="4581145"/>
            <a:chExt cx="845729" cy="437100"/>
          </a:xfrm>
        </p:grpSpPr>
        <p:sp>
          <p:nvSpPr>
            <p:cNvPr id="562" name="Google Shape;562;p26"/>
            <p:cNvSpPr/>
            <p:nvPr/>
          </p:nvSpPr>
          <p:spPr>
            <a:xfrm>
              <a:off x="119544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6"/>
            <p:cNvSpPr/>
            <p:nvPr/>
          </p:nvSpPr>
          <p:spPr>
            <a:xfrm>
              <a:off x="309576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6"/>
            <p:cNvSpPr/>
            <p:nvPr/>
          </p:nvSpPr>
          <p:spPr>
            <a:xfrm>
              <a:off x="528173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BLANK_9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0" name="Google Shape;590;p28"/>
          <p:cNvGrpSpPr/>
          <p:nvPr/>
        </p:nvGrpSpPr>
        <p:grpSpPr>
          <a:xfrm>
            <a:off x="119700" y="104250"/>
            <a:ext cx="8904000" cy="4914000"/>
            <a:chOff x="119700" y="104250"/>
            <a:chExt cx="8904000" cy="4914000"/>
          </a:xfrm>
        </p:grpSpPr>
        <p:sp>
          <p:nvSpPr>
            <p:cNvPr id="591" name="Google Shape;591;p28"/>
            <p:cNvSpPr/>
            <p:nvPr/>
          </p:nvSpPr>
          <p:spPr>
            <a:xfrm>
              <a:off x="120300" y="104250"/>
              <a:ext cx="8903400" cy="49140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92" name="Google Shape;592;p28"/>
            <p:cNvCxnSpPr/>
            <p:nvPr/>
          </p:nvCxnSpPr>
          <p:spPr>
            <a:xfrm>
              <a:off x="30880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3" name="Google Shape;593;p28"/>
            <p:cNvCxnSpPr/>
            <p:nvPr/>
          </p:nvCxnSpPr>
          <p:spPr>
            <a:xfrm>
              <a:off x="60558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28"/>
            <p:cNvCxnSpPr/>
            <p:nvPr/>
          </p:nvCxnSpPr>
          <p:spPr>
            <a:xfrm>
              <a:off x="119700" y="17460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28"/>
            <p:cNvCxnSpPr/>
            <p:nvPr/>
          </p:nvCxnSpPr>
          <p:spPr>
            <a:xfrm>
              <a:off x="119700" y="33825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96" name="Google Shape;596;p28"/>
          <p:cNvSpPr txBox="1">
            <a:spLocks noGrp="1"/>
          </p:cNvSpPr>
          <p:nvPr>
            <p:ph type="title"/>
          </p:nvPr>
        </p:nvSpPr>
        <p:spPr>
          <a:xfrm>
            <a:off x="713100" y="3673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97" name="Google Shape;597;p28"/>
          <p:cNvSpPr txBox="1">
            <a:spLocks noGrp="1"/>
          </p:cNvSpPr>
          <p:nvPr>
            <p:ph type="subTitle" idx="1"/>
          </p:nvPr>
        </p:nvSpPr>
        <p:spPr>
          <a:xfrm>
            <a:off x="713100" y="3377868"/>
            <a:ext cx="3022200" cy="88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98" name="Google Shape;598;p28"/>
          <p:cNvGrpSpPr/>
          <p:nvPr/>
        </p:nvGrpSpPr>
        <p:grpSpPr>
          <a:xfrm>
            <a:off x="120304" y="4571532"/>
            <a:ext cx="676327" cy="446730"/>
            <a:chOff x="120304" y="4571532"/>
            <a:chExt cx="676327" cy="446730"/>
          </a:xfrm>
        </p:grpSpPr>
        <p:sp>
          <p:nvSpPr>
            <p:cNvPr id="599" name="Google Shape;599;p28"/>
            <p:cNvSpPr/>
            <p:nvPr/>
          </p:nvSpPr>
          <p:spPr>
            <a:xfrm rot="-5400000">
              <a:off x="349931" y="4571547"/>
              <a:ext cx="446700" cy="4467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0" name="Google Shape;600;p28"/>
            <p:cNvGrpSpPr/>
            <p:nvPr/>
          </p:nvGrpSpPr>
          <p:grpSpPr>
            <a:xfrm rot="-5400000">
              <a:off x="182537" y="4509299"/>
              <a:ext cx="446730" cy="571195"/>
              <a:chOff x="2882227" y="104248"/>
              <a:chExt cx="411657" cy="526350"/>
            </a:xfrm>
          </p:grpSpPr>
          <p:sp>
            <p:nvSpPr>
              <p:cNvPr id="601" name="Google Shape;601;p28"/>
              <p:cNvSpPr/>
              <p:nvPr/>
            </p:nvSpPr>
            <p:spPr>
              <a:xfrm>
                <a:off x="2882252" y="218998"/>
                <a:ext cx="411600" cy="4116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02" name="Google Shape;602;p28"/>
              <p:cNvGrpSpPr/>
              <p:nvPr/>
            </p:nvGrpSpPr>
            <p:grpSpPr>
              <a:xfrm>
                <a:off x="2882227" y="104248"/>
                <a:ext cx="411657" cy="411657"/>
                <a:chOff x="2672802" y="63977"/>
                <a:chExt cx="1187700" cy="1187700"/>
              </a:xfrm>
            </p:grpSpPr>
            <p:sp>
              <p:nvSpPr>
                <p:cNvPr id="603" name="Google Shape;603;p28"/>
                <p:cNvSpPr/>
                <p:nvPr/>
              </p:nvSpPr>
              <p:spPr>
                <a:xfrm>
                  <a:off x="2672802" y="63977"/>
                  <a:ext cx="1187700" cy="1187700"/>
                </a:xfrm>
                <a:prstGeom prst="ellipse">
                  <a:avLst/>
                </a:prstGeom>
                <a:solidFill>
                  <a:schemeClr val="lt1"/>
                </a:solidFill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4" name="Google Shape;604;p28"/>
                <p:cNvSpPr/>
                <p:nvPr/>
              </p:nvSpPr>
              <p:spPr>
                <a:xfrm>
                  <a:off x="2886950" y="277300"/>
                  <a:ext cx="761040" cy="761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739" h="109740" extrusionOk="0">
                      <a:moveTo>
                        <a:pt x="44302" y="0"/>
                      </a:moveTo>
                      <a:lnTo>
                        <a:pt x="44302" y="29409"/>
                      </a:lnTo>
                      <a:lnTo>
                        <a:pt x="23542" y="8650"/>
                      </a:lnTo>
                      <a:lnTo>
                        <a:pt x="8650" y="23543"/>
                      </a:lnTo>
                      <a:lnTo>
                        <a:pt x="29409" y="44302"/>
                      </a:lnTo>
                      <a:lnTo>
                        <a:pt x="0" y="44302"/>
                      </a:lnTo>
                      <a:lnTo>
                        <a:pt x="0" y="65438"/>
                      </a:lnTo>
                      <a:lnTo>
                        <a:pt x="29409" y="65438"/>
                      </a:lnTo>
                      <a:lnTo>
                        <a:pt x="8650" y="86197"/>
                      </a:lnTo>
                      <a:lnTo>
                        <a:pt x="23542" y="101165"/>
                      </a:lnTo>
                      <a:lnTo>
                        <a:pt x="44302" y="80405"/>
                      </a:lnTo>
                      <a:lnTo>
                        <a:pt x="44302" y="109739"/>
                      </a:lnTo>
                      <a:lnTo>
                        <a:pt x="65437" y="109739"/>
                      </a:lnTo>
                      <a:lnTo>
                        <a:pt x="65437" y="80405"/>
                      </a:lnTo>
                      <a:lnTo>
                        <a:pt x="86197" y="101165"/>
                      </a:lnTo>
                      <a:lnTo>
                        <a:pt x="101164" y="86197"/>
                      </a:lnTo>
                      <a:lnTo>
                        <a:pt x="80405" y="65438"/>
                      </a:lnTo>
                      <a:lnTo>
                        <a:pt x="109739" y="65438"/>
                      </a:lnTo>
                      <a:lnTo>
                        <a:pt x="109739" y="44302"/>
                      </a:lnTo>
                      <a:lnTo>
                        <a:pt x="80405" y="44302"/>
                      </a:lnTo>
                      <a:lnTo>
                        <a:pt x="101164" y="23543"/>
                      </a:lnTo>
                      <a:lnTo>
                        <a:pt x="86197" y="8650"/>
                      </a:lnTo>
                      <a:lnTo>
                        <a:pt x="65437" y="29409"/>
                      </a:lnTo>
                      <a:lnTo>
                        <a:pt x="6543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605" name="Google Shape;605;p28"/>
          <p:cNvGrpSpPr/>
          <p:nvPr/>
        </p:nvGrpSpPr>
        <p:grpSpPr>
          <a:xfrm rot="5400000">
            <a:off x="8512626" y="1438596"/>
            <a:ext cx="612056" cy="411594"/>
            <a:chOff x="2432906" y="2690632"/>
            <a:chExt cx="750989" cy="504900"/>
          </a:xfrm>
        </p:grpSpPr>
        <p:sp>
          <p:nvSpPr>
            <p:cNvPr id="606" name="Google Shape;606;p28"/>
            <p:cNvSpPr/>
            <p:nvPr/>
          </p:nvSpPr>
          <p:spPr>
            <a:xfrm rot="-5402044" flipH="1">
              <a:off x="243305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8"/>
            <p:cNvSpPr/>
            <p:nvPr/>
          </p:nvSpPr>
          <p:spPr>
            <a:xfrm rot="-5402044" flipH="1">
              <a:off x="267914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BLANK_13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Google Shape;609;p29"/>
          <p:cNvGrpSpPr/>
          <p:nvPr/>
        </p:nvGrpSpPr>
        <p:grpSpPr>
          <a:xfrm>
            <a:off x="119700" y="104250"/>
            <a:ext cx="8904000" cy="4914000"/>
            <a:chOff x="119700" y="104250"/>
            <a:chExt cx="8904000" cy="4914000"/>
          </a:xfrm>
        </p:grpSpPr>
        <p:sp>
          <p:nvSpPr>
            <p:cNvPr id="610" name="Google Shape;610;p29"/>
            <p:cNvSpPr/>
            <p:nvPr/>
          </p:nvSpPr>
          <p:spPr>
            <a:xfrm>
              <a:off x="120300" y="104250"/>
              <a:ext cx="8903400" cy="49140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11" name="Google Shape;611;p29"/>
            <p:cNvCxnSpPr/>
            <p:nvPr/>
          </p:nvCxnSpPr>
          <p:spPr>
            <a:xfrm>
              <a:off x="30880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29"/>
            <p:cNvCxnSpPr/>
            <p:nvPr/>
          </p:nvCxnSpPr>
          <p:spPr>
            <a:xfrm>
              <a:off x="60558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29"/>
            <p:cNvCxnSpPr/>
            <p:nvPr/>
          </p:nvCxnSpPr>
          <p:spPr>
            <a:xfrm>
              <a:off x="119700" y="17460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29"/>
            <p:cNvCxnSpPr/>
            <p:nvPr/>
          </p:nvCxnSpPr>
          <p:spPr>
            <a:xfrm>
              <a:off x="119700" y="33825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15" name="Google Shape;615;p29"/>
          <p:cNvSpPr txBox="1">
            <a:spLocks noGrp="1"/>
          </p:cNvSpPr>
          <p:nvPr>
            <p:ph type="title"/>
          </p:nvPr>
        </p:nvSpPr>
        <p:spPr>
          <a:xfrm>
            <a:off x="4767600" y="1160879"/>
            <a:ext cx="366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16" name="Google Shape;616;p29"/>
          <p:cNvSpPr txBox="1">
            <a:spLocks noGrp="1"/>
          </p:cNvSpPr>
          <p:nvPr>
            <p:ph type="subTitle" idx="1"/>
          </p:nvPr>
        </p:nvSpPr>
        <p:spPr>
          <a:xfrm>
            <a:off x="4767475" y="1920631"/>
            <a:ext cx="3663300" cy="20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617" name="Google Shape;617;p29"/>
          <p:cNvGrpSpPr/>
          <p:nvPr/>
        </p:nvGrpSpPr>
        <p:grpSpPr>
          <a:xfrm flipH="1">
            <a:off x="5654581" y="4612693"/>
            <a:ext cx="612056" cy="411594"/>
            <a:chOff x="2432906" y="2690632"/>
            <a:chExt cx="750989" cy="504900"/>
          </a:xfrm>
        </p:grpSpPr>
        <p:sp>
          <p:nvSpPr>
            <p:cNvPr id="618" name="Google Shape;618;p29"/>
            <p:cNvSpPr/>
            <p:nvPr/>
          </p:nvSpPr>
          <p:spPr>
            <a:xfrm rot="-5402044" flipH="1">
              <a:off x="243305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9"/>
            <p:cNvSpPr/>
            <p:nvPr/>
          </p:nvSpPr>
          <p:spPr>
            <a:xfrm rot="-5402044" flipH="1">
              <a:off x="267914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0" name="Google Shape;620;p29"/>
          <p:cNvGrpSpPr/>
          <p:nvPr/>
        </p:nvGrpSpPr>
        <p:grpSpPr>
          <a:xfrm rot="10800000">
            <a:off x="136401" y="-126780"/>
            <a:ext cx="474147" cy="965143"/>
            <a:chOff x="8430763" y="1147930"/>
            <a:chExt cx="577243" cy="1174998"/>
          </a:xfrm>
        </p:grpSpPr>
        <p:grpSp>
          <p:nvGrpSpPr>
            <p:cNvPr id="621" name="Google Shape;621;p29"/>
            <p:cNvGrpSpPr/>
            <p:nvPr/>
          </p:nvGrpSpPr>
          <p:grpSpPr>
            <a:xfrm rot="5400000">
              <a:off x="8280894" y="1297941"/>
              <a:ext cx="877123" cy="577101"/>
              <a:chOff x="2233518" y="2690632"/>
              <a:chExt cx="767454" cy="504900"/>
            </a:xfrm>
          </p:grpSpPr>
          <p:sp>
            <p:nvSpPr>
              <p:cNvPr id="622" name="Google Shape;622;p29"/>
              <p:cNvSpPr/>
              <p:nvPr/>
            </p:nvSpPr>
            <p:spPr>
              <a:xfrm rot="-5402044" flipH="1">
                <a:off x="2496221" y="2690782"/>
                <a:ext cx="504600" cy="504600"/>
              </a:xfrm>
              <a:prstGeom prst="pie">
                <a:avLst>
                  <a:gd name="adj1" fmla="val 10810923"/>
                  <a:gd name="adj2" fmla="val 21589135"/>
                </a:avLst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29"/>
              <p:cNvSpPr/>
              <p:nvPr/>
            </p:nvSpPr>
            <p:spPr>
              <a:xfrm rot="-5402044" flipH="1">
                <a:off x="2233668" y="2690782"/>
                <a:ext cx="504600" cy="504600"/>
              </a:xfrm>
              <a:prstGeom prst="pie">
                <a:avLst>
                  <a:gd name="adj1" fmla="val 10810923"/>
                  <a:gd name="adj2" fmla="val 21589135"/>
                </a:avLst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4" name="Google Shape;624;p29"/>
            <p:cNvSpPr/>
            <p:nvPr/>
          </p:nvSpPr>
          <p:spPr>
            <a:xfrm rot="-1788" flipH="1">
              <a:off x="8430913" y="1746178"/>
              <a:ext cx="576900" cy="576600"/>
            </a:xfrm>
            <a:prstGeom prst="pie">
              <a:avLst>
                <a:gd name="adj1" fmla="val 10810923"/>
                <a:gd name="adj2" fmla="val 21589135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BLANK_19"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6" name="Google Shape;646;p31"/>
          <p:cNvGrpSpPr/>
          <p:nvPr/>
        </p:nvGrpSpPr>
        <p:grpSpPr>
          <a:xfrm>
            <a:off x="119700" y="104250"/>
            <a:ext cx="8904000" cy="4914000"/>
            <a:chOff x="119700" y="104250"/>
            <a:chExt cx="8904000" cy="4914000"/>
          </a:xfrm>
        </p:grpSpPr>
        <p:sp>
          <p:nvSpPr>
            <p:cNvPr id="647" name="Google Shape;647;p31"/>
            <p:cNvSpPr/>
            <p:nvPr/>
          </p:nvSpPr>
          <p:spPr>
            <a:xfrm>
              <a:off x="120300" y="104250"/>
              <a:ext cx="8903400" cy="49140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48" name="Google Shape;648;p31"/>
            <p:cNvCxnSpPr/>
            <p:nvPr/>
          </p:nvCxnSpPr>
          <p:spPr>
            <a:xfrm>
              <a:off x="30880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9" name="Google Shape;649;p31"/>
            <p:cNvCxnSpPr/>
            <p:nvPr/>
          </p:nvCxnSpPr>
          <p:spPr>
            <a:xfrm>
              <a:off x="60558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0" name="Google Shape;650;p31"/>
            <p:cNvCxnSpPr/>
            <p:nvPr/>
          </p:nvCxnSpPr>
          <p:spPr>
            <a:xfrm>
              <a:off x="119700" y="17460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1" name="Google Shape;651;p31"/>
            <p:cNvCxnSpPr/>
            <p:nvPr/>
          </p:nvCxnSpPr>
          <p:spPr>
            <a:xfrm>
              <a:off x="119700" y="33825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52" name="Google Shape;652;p31"/>
          <p:cNvSpPr txBox="1">
            <a:spLocks noGrp="1"/>
          </p:cNvSpPr>
          <p:nvPr>
            <p:ph type="title"/>
          </p:nvPr>
        </p:nvSpPr>
        <p:spPr>
          <a:xfrm>
            <a:off x="713100" y="367314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3" name="Google Shape;653;p31"/>
          <p:cNvSpPr txBox="1">
            <a:spLocks noGrp="1"/>
          </p:cNvSpPr>
          <p:nvPr>
            <p:ph type="subTitle" idx="1"/>
          </p:nvPr>
        </p:nvSpPr>
        <p:spPr>
          <a:xfrm>
            <a:off x="2441450" y="1781227"/>
            <a:ext cx="4261500" cy="208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654" name="Google Shape;654;p31"/>
          <p:cNvGrpSpPr/>
          <p:nvPr/>
        </p:nvGrpSpPr>
        <p:grpSpPr>
          <a:xfrm rot="5400000">
            <a:off x="14373" y="1866445"/>
            <a:ext cx="676327" cy="446730"/>
            <a:chOff x="120304" y="4571532"/>
            <a:chExt cx="676327" cy="446730"/>
          </a:xfrm>
        </p:grpSpPr>
        <p:sp>
          <p:nvSpPr>
            <p:cNvPr id="655" name="Google Shape;655;p31"/>
            <p:cNvSpPr/>
            <p:nvPr/>
          </p:nvSpPr>
          <p:spPr>
            <a:xfrm rot="-5400000">
              <a:off x="349931" y="4571547"/>
              <a:ext cx="446700" cy="4467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6" name="Google Shape;656;p31"/>
            <p:cNvGrpSpPr/>
            <p:nvPr/>
          </p:nvGrpSpPr>
          <p:grpSpPr>
            <a:xfrm rot="-5400000">
              <a:off x="182537" y="4509299"/>
              <a:ext cx="446730" cy="571195"/>
              <a:chOff x="2882227" y="104248"/>
              <a:chExt cx="411657" cy="526350"/>
            </a:xfrm>
          </p:grpSpPr>
          <p:sp>
            <p:nvSpPr>
              <p:cNvPr id="657" name="Google Shape;657;p31"/>
              <p:cNvSpPr/>
              <p:nvPr/>
            </p:nvSpPr>
            <p:spPr>
              <a:xfrm>
                <a:off x="2882252" y="218998"/>
                <a:ext cx="411600" cy="4116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58" name="Google Shape;658;p31"/>
              <p:cNvGrpSpPr/>
              <p:nvPr/>
            </p:nvGrpSpPr>
            <p:grpSpPr>
              <a:xfrm>
                <a:off x="2882227" y="104248"/>
                <a:ext cx="411657" cy="411657"/>
                <a:chOff x="2672802" y="63977"/>
                <a:chExt cx="1187700" cy="1187700"/>
              </a:xfrm>
            </p:grpSpPr>
            <p:sp>
              <p:nvSpPr>
                <p:cNvPr id="659" name="Google Shape;659;p31"/>
                <p:cNvSpPr/>
                <p:nvPr/>
              </p:nvSpPr>
              <p:spPr>
                <a:xfrm>
                  <a:off x="2672802" y="63977"/>
                  <a:ext cx="1187700" cy="1187700"/>
                </a:xfrm>
                <a:prstGeom prst="ellipse">
                  <a:avLst/>
                </a:prstGeom>
                <a:solidFill>
                  <a:schemeClr val="lt1"/>
                </a:solidFill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0" name="Google Shape;660;p31"/>
                <p:cNvSpPr/>
                <p:nvPr/>
              </p:nvSpPr>
              <p:spPr>
                <a:xfrm>
                  <a:off x="2886950" y="277300"/>
                  <a:ext cx="761040" cy="761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739" h="109740" extrusionOk="0">
                      <a:moveTo>
                        <a:pt x="44302" y="0"/>
                      </a:moveTo>
                      <a:lnTo>
                        <a:pt x="44302" y="29409"/>
                      </a:lnTo>
                      <a:lnTo>
                        <a:pt x="23542" y="8650"/>
                      </a:lnTo>
                      <a:lnTo>
                        <a:pt x="8650" y="23543"/>
                      </a:lnTo>
                      <a:lnTo>
                        <a:pt x="29409" y="44302"/>
                      </a:lnTo>
                      <a:lnTo>
                        <a:pt x="0" y="44302"/>
                      </a:lnTo>
                      <a:lnTo>
                        <a:pt x="0" y="65438"/>
                      </a:lnTo>
                      <a:lnTo>
                        <a:pt x="29409" y="65438"/>
                      </a:lnTo>
                      <a:lnTo>
                        <a:pt x="8650" y="86197"/>
                      </a:lnTo>
                      <a:lnTo>
                        <a:pt x="23542" y="101165"/>
                      </a:lnTo>
                      <a:lnTo>
                        <a:pt x="44302" y="80405"/>
                      </a:lnTo>
                      <a:lnTo>
                        <a:pt x="44302" y="109739"/>
                      </a:lnTo>
                      <a:lnTo>
                        <a:pt x="65437" y="109739"/>
                      </a:lnTo>
                      <a:lnTo>
                        <a:pt x="65437" y="80405"/>
                      </a:lnTo>
                      <a:lnTo>
                        <a:pt x="86197" y="101165"/>
                      </a:lnTo>
                      <a:lnTo>
                        <a:pt x="101164" y="86197"/>
                      </a:lnTo>
                      <a:lnTo>
                        <a:pt x="80405" y="65438"/>
                      </a:lnTo>
                      <a:lnTo>
                        <a:pt x="109739" y="65438"/>
                      </a:lnTo>
                      <a:lnTo>
                        <a:pt x="109739" y="44302"/>
                      </a:lnTo>
                      <a:lnTo>
                        <a:pt x="80405" y="44302"/>
                      </a:lnTo>
                      <a:lnTo>
                        <a:pt x="101164" y="23543"/>
                      </a:lnTo>
                      <a:lnTo>
                        <a:pt x="86197" y="8650"/>
                      </a:lnTo>
                      <a:lnTo>
                        <a:pt x="65437" y="29409"/>
                      </a:lnTo>
                      <a:lnTo>
                        <a:pt x="6543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661" name="Google Shape;661;p31"/>
          <p:cNvGrpSpPr/>
          <p:nvPr/>
        </p:nvGrpSpPr>
        <p:grpSpPr>
          <a:xfrm>
            <a:off x="4952891" y="4447049"/>
            <a:ext cx="1105199" cy="571202"/>
            <a:chOff x="119544" y="4581145"/>
            <a:chExt cx="845729" cy="437100"/>
          </a:xfrm>
        </p:grpSpPr>
        <p:sp>
          <p:nvSpPr>
            <p:cNvPr id="662" name="Google Shape;662;p31"/>
            <p:cNvSpPr/>
            <p:nvPr/>
          </p:nvSpPr>
          <p:spPr>
            <a:xfrm>
              <a:off x="119544" y="4581145"/>
              <a:ext cx="437100" cy="4371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1"/>
            <p:cNvSpPr/>
            <p:nvPr/>
          </p:nvSpPr>
          <p:spPr>
            <a:xfrm>
              <a:off x="309576" y="4581145"/>
              <a:ext cx="437100" cy="4371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1"/>
            <p:cNvSpPr/>
            <p:nvPr/>
          </p:nvSpPr>
          <p:spPr>
            <a:xfrm>
              <a:off x="528173" y="4581145"/>
              <a:ext cx="437100" cy="4371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5" name="Google Shape;665;p31"/>
          <p:cNvGrpSpPr/>
          <p:nvPr/>
        </p:nvGrpSpPr>
        <p:grpSpPr>
          <a:xfrm rot="10800000">
            <a:off x="8538850" y="-116555"/>
            <a:ext cx="474147" cy="965143"/>
            <a:chOff x="8430763" y="1147930"/>
            <a:chExt cx="577243" cy="1174998"/>
          </a:xfrm>
        </p:grpSpPr>
        <p:grpSp>
          <p:nvGrpSpPr>
            <p:cNvPr id="666" name="Google Shape;666;p31"/>
            <p:cNvGrpSpPr/>
            <p:nvPr/>
          </p:nvGrpSpPr>
          <p:grpSpPr>
            <a:xfrm rot="5400000">
              <a:off x="8280894" y="1297941"/>
              <a:ext cx="877123" cy="577101"/>
              <a:chOff x="2233518" y="2690632"/>
              <a:chExt cx="767454" cy="504900"/>
            </a:xfrm>
          </p:grpSpPr>
          <p:sp>
            <p:nvSpPr>
              <p:cNvPr id="667" name="Google Shape;667;p31"/>
              <p:cNvSpPr/>
              <p:nvPr/>
            </p:nvSpPr>
            <p:spPr>
              <a:xfrm rot="-5402044" flipH="1">
                <a:off x="2496221" y="2690782"/>
                <a:ext cx="504600" cy="504600"/>
              </a:xfrm>
              <a:prstGeom prst="pie">
                <a:avLst>
                  <a:gd name="adj1" fmla="val 10810923"/>
                  <a:gd name="adj2" fmla="val 21589135"/>
                </a:avLst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31"/>
              <p:cNvSpPr/>
              <p:nvPr/>
            </p:nvSpPr>
            <p:spPr>
              <a:xfrm rot="-5402044" flipH="1">
                <a:off x="2233668" y="2690782"/>
                <a:ext cx="504600" cy="504600"/>
              </a:xfrm>
              <a:prstGeom prst="pie">
                <a:avLst>
                  <a:gd name="adj1" fmla="val 10810923"/>
                  <a:gd name="adj2" fmla="val 21589135"/>
                </a:avLst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9" name="Google Shape;669;p31"/>
            <p:cNvSpPr/>
            <p:nvPr/>
          </p:nvSpPr>
          <p:spPr>
            <a:xfrm rot="-1788" flipH="1">
              <a:off x="8430913" y="1746178"/>
              <a:ext cx="576900" cy="576600"/>
            </a:xfrm>
            <a:prstGeom prst="pie">
              <a:avLst>
                <a:gd name="adj1" fmla="val 10810923"/>
                <a:gd name="adj2" fmla="val 21589135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BLANK_16"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3" name="Google Shape;713;p34"/>
          <p:cNvGrpSpPr/>
          <p:nvPr/>
        </p:nvGrpSpPr>
        <p:grpSpPr>
          <a:xfrm>
            <a:off x="119700" y="104250"/>
            <a:ext cx="8904000" cy="4914000"/>
            <a:chOff x="119700" y="104250"/>
            <a:chExt cx="8904000" cy="4914000"/>
          </a:xfrm>
        </p:grpSpPr>
        <p:sp>
          <p:nvSpPr>
            <p:cNvPr id="714" name="Google Shape;714;p34"/>
            <p:cNvSpPr/>
            <p:nvPr/>
          </p:nvSpPr>
          <p:spPr>
            <a:xfrm>
              <a:off x="120300" y="104250"/>
              <a:ext cx="8903400" cy="49140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15" name="Google Shape;715;p34"/>
            <p:cNvCxnSpPr/>
            <p:nvPr/>
          </p:nvCxnSpPr>
          <p:spPr>
            <a:xfrm>
              <a:off x="30880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34"/>
            <p:cNvCxnSpPr/>
            <p:nvPr/>
          </p:nvCxnSpPr>
          <p:spPr>
            <a:xfrm>
              <a:off x="60558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34"/>
            <p:cNvCxnSpPr/>
            <p:nvPr/>
          </p:nvCxnSpPr>
          <p:spPr>
            <a:xfrm>
              <a:off x="119700" y="17460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34"/>
            <p:cNvCxnSpPr/>
            <p:nvPr/>
          </p:nvCxnSpPr>
          <p:spPr>
            <a:xfrm>
              <a:off x="119700" y="33825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19" name="Google Shape;719;p34"/>
          <p:cNvGrpSpPr/>
          <p:nvPr/>
        </p:nvGrpSpPr>
        <p:grpSpPr>
          <a:xfrm>
            <a:off x="119691" y="4447049"/>
            <a:ext cx="1105199" cy="571202"/>
            <a:chOff x="119544" y="4581145"/>
            <a:chExt cx="845729" cy="437100"/>
          </a:xfrm>
        </p:grpSpPr>
        <p:sp>
          <p:nvSpPr>
            <p:cNvPr id="720" name="Google Shape;720;p34"/>
            <p:cNvSpPr/>
            <p:nvPr/>
          </p:nvSpPr>
          <p:spPr>
            <a:xfrm>
              <a:off x="119544" y="4581145"/>
              <a:ext cx="437100" cy="4371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4"/>
            <p:cNvSpPr/>
            <p:nvPr/>
          </p:nvSpPr>
          <p:spPr>
            <a:xfrm>
              <a:off x="309576" y="4581145"/>
              <a:ext cx="437100" cy="4371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4"/>
            <p:cNvSpPr/>
            <p:nvPr/>
          </p:nvSpPr>
          <p:spPr>
            <a:xfrm>
              <a:off x="528173" y="4581145"/>
              <a:ext cx="437100" cy="4371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3" name="Google Shape;723;p34"/>
          <p:cNvSpPr txBox="1">
            <a:spLocks noGrp="1"/>
          </p:cNvSpPr>
          <p:nvPr>
            <p:ph type="title"/>
          </p:nvPr>
        </p:nvSpPr>
        <p:spPr>
          <a:xfrm>
            <a:off x="713100" y="367314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724" name="Google Shape;724;p34"/>
          <p:cNvGrpSpPr/>
          <p:nvPr/>
        </p:nvGrpSpPr>
        <p:grpSpPr>
          <a:xfrm rot="5400000" flipH="1">
            <a:off x="8501952" y="1434820"/>
            <a:ext cx="612056" cy="411594"/>
            <a:chOff x="2432906" y="2690632"/>
            <a:chExt cx="750989" cy="504900"/>
          </a:xfrm>
        </p:grpSpPr>
        <p:sp>
          <p:nvSpPr>
            <p:cNvPr id="725" name="Google Shape;725;p34"/>
            <p:cNvSpPr/>
            <p:nvPr/>
          </p:nvSpPr>
          <p:spPr>
            <a:xfrm rot="-5402044" flipH="1">
              <a:off x="243305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4"/>
            <p:cNvSpPr/>
            <p:nvPr/>
          </p:nvSpPr>
          <p:spPr>
            <a:xfrm rot="-5402044" flipH="1">
              <a:off x="267914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2">
    <p:bg>
      <p:bgPr>
        <a:solidFill>
          <a:schemeClr val="dk1"/>
        </a:solidFill>
        <a:effectLst/>
      </p:bgPr>
    </p:bg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9" name="Google Shape;749;p36"/>
          <p:cNvGrpSpPr/>
          <p:nvPr/>
        </p:nvGrpSpPr>
        <p:grpSpPr>
          <a:xfrm>
            <a:off x="119700" y="104250"/>
            <a:ext cx="8904000" cy="4914000"/>
            <a:chOff x="119700" y="104250"/>
            <a:chExt cx="8904000" cy="4914000"/>
          </a:xfrm>
        </p:grpSpPr>
        <p:grpSp>
          <p:nvGrpSpPr>
            <p:cNvPr id="750" name="Google Shape;750;p36"/>
            <p:cNvGrpSpPr/>
            <p:nvPr/>
          </p:nvGrpSpPr>
          <p:grpSpPr>
            <a:xfrm>
              <a:off x="119700" y="104250"/>
              <a:ext cx="8904000" cy="4914000"/>
              <a:chOff x="119700" y="104250"/>
              <a:chExt cx="8904000" cy="4914000"/>
            </a:xfrm>
          </p:grpSpPr>
          <p:sp>
            <p:nvSpPr>
              <p:cNvPr id="751" name="Google Shape;751;p36"/>
              <p:cNvSpPr/>
              <p:nvPr/>
            </p:nvSpPr>
            <p:spPr>
              <a:xfrm>
                <a:off x="120300" y="104250"/>
                <a:ext cx="8903400" cy="49140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752" name="Google Shape;752;p36"/>
              <p:cNvCxnSpPr/>
              <p:nvPr/>
            </p:nvCxnSpPr>
            <p:spPr>
              <a:xfrm>
                <a:off x="119700" y="1746025"/>
                <a:ext cx="8893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3" name="Google Shape;753;p36"/>
              <p:cNvCxnSpPr/>
              <p:nvPr/>
            </p:nvCxnSpPr>
            <p:spPr>
              <a:xfrm>
                <a:off x="119700" y="3382525"/>
                <a:ext cx="8893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54" name="Google Shape;754;p36"/>
            <p:cNvCxnSpPr/>
            <p:nvPr/>
          </p:nvCxnSpPr>
          <p:spPr>
            <a:xfrm>
              <a:off x="30880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36"/>
            <p:cNvCxnSpPr/>
            <p:nvPr/>
          </p:nvCxnSpPr>
          <p:spPr>
            <a:xfrm>
              <a:off x="60558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56" name="Google Shape;756;p36"/>
          <p:cNvGrpSpPr/>
          <p:nvPr/>
        </p:nvGrpSpPr>
        <p:grpSpPr>
          <a:xfrm rot="-5400000">
            <a:off x="8462173" y="3490520"/>
            <a:ext cx="676327" cy="446730"/>
            <a:chOff x="120304" y="4571532"/>
            <a:chExt cx="676327" cy="446730"/>
          </a:xfrm>
        </p:grpSpPr>
        <p:sp>
          <p:nvSpPr>
            <p:cNvPr id="757" name="Google Shape;757;p36"/>
            <p:cNvSpPr/>
            <p:nvPr/>
          </p:nvSpPr>
          <p:spPr>
            <a:xfrm rot="-5400000">
              <a:off x="349931" y="4571547"/>
              <a:ext cx="446700" cy="4467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58" name="Google Shape;758;p36"/>
            <p:cNvGrpSpPr/>
            <p:nvPr/>
          </p:nvGrpSpPr>
          <p:grpSpPr>
            <a:xfrm rot="-5400000">
              <a:off x="182537" y="4509299"/>
              <a:ext cx="446730" cy="571195"/>
              <a:chOff x="2882227" y="104248"/>
              <a:chExt cx="411657" cy="526350"/>
            </a:xfrm>
          </p:grpSpPr>
          <p:sp>
            <p:nvSpPr>
              <p:cNvPr id="759" name="Google Shape;759;p36"/>
              <p:cNvSpPr/>
              <p:nvPr/>
            </p:nvSpPr>
            <p:spPr>
              <a:xfrm>
                <a:off x="2882252" y="218998"/>
                <a:ext cx="411600" cy="411600"/>
              </a:xfrm>
              <a:prstGeom prst="ellipse">
                <a:avLst/>
              </a:prstGeom>
              <a:solidFill>
                <a:schemeClr val="dk1"/>
              </a:soli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60" name="Google Shape;760;p36"/>
              <p:cNvGrpSpPr/>
              <p:nvPr/>
            </p:nvGrpSpPr>
            <p:grpSpPr>
              <a:xfrm>
                <a:off x="2882227" y="104248"/>
                <a:ext cx="411657" cy="411657"/>
                <a:chOff x="2672802" y="63977"/>
                <a:chExt cx="1187700" cy="1187700"/>
              </a:xfrm>
            </p:grpSpPr>
            <p:sp>
              <p:nvSpPr>
                <p:cNvPr id="761" name="Google Shape;761;p36"/>
                <p:cNvSpPr/>
                <p:nvPr/>
              </p:nvSpPr>
              <p:spPr>
                <a:xfrm>
                  <a:off x="2672802" y="63977"/>
                  <a:ext cx="1187700" cy="1187700"/>
                </a:xfrm>
                <a:prstGeom prst="ellipse">
                  <a:avLst/>
                </a:prstGeom>
                <a:solidFill>
                  <a:schemeClr val="dk1"/>
                </a:solidFill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2" name="Google Shape;762;p36"/>
                <p:cNvSpPr/>
                <p:nvPr/>
              </p:nvSpPr>
              <p:spPr>
                <a:xfrm>
                  <a:off x="2886950" y="277300"/>
                  <a:ext cx="761040" cy="761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739" h="109740" extrusionOk="0">
                      <a:moveTo>
                        <a:pt x="44302" y="0"/>
                      </a:moveTo>
                      <a:lnTo>
                        <a:pt x="44302" y="29409"/>
                      </a:lnTo>
                      <a:lnTo>
                        <a:pt x="23542" y="8650"/>
                      </a:lnTo>
                      <a:lnTo>
                        <a:pt x="8650" y="23543"/>
                      </a:lnTo>
                      <a:lnTo>
                        <a:pt x="29409" y="44302"/>
                      </a:lnTo>
                      <a:lnTo>
                        <a:pt x="0" y="44302"/>
                      </a:lnTo>
                      <a:lnTo>
                        <a:pt x="0" y="65438"/>
                      </a:lnTo>
                      <a:lnTo>
                        <a:pt x="29409" y="65438"/>
                      </a:lnTo>
                      <a:lnTo>
                        <a:pt x="8650" y="86197"/>
                      </a:lnTo>
                      <a:lnTo>
                        <a:pt x="23542" y="101165"/>
                      </a:lnTo>
                      <a:lnTo>
                        <a:pt x="44302" y="80405"/>
                      </a:lnTo>
                      <a:lnTo>
                        <a:pt x="44302" y="109739"/>
                      </a:lnTo>
                      <a:lnTo>
                        <a:pt x="65437" y="109739"/>
                      </a:lnTo>
                      <a:lnTo>
                        <a:pt x="65437" y="80405"/>
                      </a:lnTo>
                      <a:lnTo>
                        <a:pt x="86197" y="101165"/>
                      </a:lnTo>
                      <a:lnTo>
                        <a:pt x="101164" y="86197"/>
                      </a:lnTo>
                      <a:lnTo>
                        <a:pt x="80405" y="65438"/>
                      </a:lnTo>
                      <a:lnTo>
                        <a:pt x="109739" y="65438"/>
                      </a:lnTo>
                      <a:lnTo>
                        <a:pt x="109739" y="44302"/>
                      </a:lnTo>
                      <a:lnTo>
                        <a:pt x="80405" y="44302"/>
                      </a:lnTo>
                      <a:lnTo>
                        <a:pt x="101164" y="23543"/>
                      </a:lnTo>
                      <a:lnTo>
                        <a:pt x="86197" y="8650"/>
                      </a:lnTo>
                      <a:lnTo>
                        <a:pt x="65437" y="29409"/>
                      </a:lnTo>
                      <a:lnTo>
                        <a:pt x="65437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763" name="Google Shape;763;p36"/>
          <p:cNvGrpSpPr/>
          <p:nvPr/>
        </p:nvGrpSpPr>
        <p:grpSpPr>
          <a:xfrm>
            <a:off x="119691" y="104249"/>
            <a:ext cx="1105199" cy="571202"/>
            <a:chOff x="119544" y="4581145"/>
            <a:chExt cx="845729" cy="437100"/>
          </a:xfrm>
        </p:grpSpPr>
        <p:sp>
          <p:nvSpPr>
            <p:cNvPr id="764" name="Google Shape;764;p36"/>
            <p:cNvSpPr/>
            <p:nvPr/>
          </p:nvSpPr>
          <p:spPr>
            <a:xfrm>
              <a:off x="119544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6"/>
            <p:cNvSpPr/>
            <p:nvPr/>
          </p:nvSpPr>
          <p:spPr>
            <a:xfrm>
              <a:off x="309576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6"/>
            <p:cNvSpPr/>
            <p:nvPr/>
          </p:nvSpPr>
          <p:spPr>
            <a:xfrm>
              <a:off x="528173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1"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" name="Google Shape;768;p37"/>
          <p:cNvGrpSpPr/>
          <p:nvPr/>
        </p:nvGrpSpPr>
        <p:grpSpPr>
          <a:xfrm>
            <a:off x="119700" y="104250"/>
            <a:ext cx="8904000" cy="4914000"/>
            <a:chOff x="119700" y="104250"/>
            <a:chExt cx="8904000" cy="4914000"/>
          </a:xfrm>
        </p:grpSpPr>
        <p:sp>
          <p:nvSpPr>
            <p:cNvPr id="769" name="Google Shape;769;p37"/>
            <p:cNvSpPr/>
            <p:nvPr/>
          </p:nvSpPr>
          <p:spPr>
            <a:xfrm>
              <a:off x="120300" y="104250"/>
              <a:ext cx="8903400" cy="49140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70" name="Google Shape;770;p37"/>
            <p:cNvCxnSpPr/>
            <p:nvPr/>
          </p:nvCxnSpPr>
          <p:spPr>
            <a:xfrm>
              <a:off x="30880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37"/>
            <p:cNvCxnSpPr/>
            <p:nvPr/>
          </p:nvCxnSpPr>
          <p:spPr>
            <a:xfrm>
              <a:off x="60558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37"/>
            <p:cNvCxnSpPr/>
            <p:nvPr/>
          </p:nvCxnSpPr>
          <p:spPr>
            <a:xfrm>
              <a:off x="119700" y="17460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37"/>
            <p:cNvCxnSpPr/>
            <p:nvPr/>
          </p:nvCxnSpPr>
          <p:spPr>
            <a:xfrm>
              <a:off x="119700" y="33825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74" name="Google Shape;774;p37"/>
          <p:cNvGrpSpPr/>
          <p:nvPr/>
        </p:nvGrpSpPr>
        <p:grpSpPr>
          <a:xfrm rot="5400000" flipH="1">
            <a:off x="19481" y="1476"/>
            <a:ext cx="612056" cy="411594"/>
            <a:chOff x="2432906" y="2690632"/>
            <a:chExt cx="750989" cy="504900"/>
          </a:xfrm>
        </p:grpSpPr>
        <p:sp>
          <p:nvSpPr>
            <p:cNvPr id="775" name="Google Shape;775;p37"/>
            <p:cNvSpPr/>
            <p:nvPr/>
          </p:nvSpPr>
          <p:spPr>
            <a:xfrm rot="-5402044" flipH="1">
              <a:off x="243305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7"/>
            <p:cNvSpPr/>
            <p:nvPr/>
          </p:nvSpPr>
          <p:spPr>
            <a:xfrm rot="-5402044" flipH="1">
              <a:off x="267914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" name="Google Shape;777;p37"/>
          <p:cNvGrpSpPr/>
          <p:nvPr/>
        </p:nvGrpSpPr>
        <p:grpSpPr>
          <a:xfrm rot="-5400000">
            <a:off x="5815722" y="4299949"/>
            <a:ext cx="474147" cy="965143"/>
            <a:chOff x="8430763" y="1147930"/>
            <a:chExt cx="577243" cy="1174998"/>
          </a:xfrm>
        </p:grpSpPr>
        <p:grpSp>
          <p:nvGrpSpPr>
            <p:cNvPr id="778" name="Google Shape;778;p37"/>
            <p:cNvGrpSpPr/>
            <p:nvPr/>
          </p:nvGrpSpPr>
          <p:grpSpPr>
            <a:xfrm rot="5400000">
              <a:off x="8280894" y="1297941"/>
              <a:ext cx="877123" cy="577101"/>
              <a:chOff x="2233518" y="2690632"/>
              <a:chExt cx="767454" cy="504900"/>
            </a:xfrm>
          </p:grpSpPr>
          <p:sp>
            <p:nvSpPr>
              <p:cNvPr id="779" name="Google Shape;779;p37"/>
              <p:cNvSpPr/>
              <p:nvPr/>
            </p:nvSpPr>
            <p:spPr>
              <a:xfrm rot="-5402044" flipH="1">
                <a:off x="2496221" y="2690782"/>
                <a:ext cx="504600" cy="504600"/>
              </a:xfrm>
              <a:prstGeom prst="pie">
                <a:avLst>
                  <a:gd name="adj1" fmla="val 10810923"/>
                  <a:gd name="adj2" fmla="val 21589135"/>
                </a:avLst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7"/>
              <p:cNvSpPr/>
              <p:nvPr/>
            </p:nvSpPr>
            <p:spPr>
              <a:xfrm rot="-5402044" flipH="1">
                <a:off x="2233668" y="2690782"/>
                <a:ext cx="504600" cy="504600"/>
              </a:xfrm>
              <a:prstGeom prst="pie">
                <a:avLst>
                  <a:gd name="adj1" fmla="val 10810923"/>
                  <a:gd name="adj2" fmla="val 21589135"/>
                </a:avLst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1" name="Google Shape;781;p37"/>
            <p:cNvSpPr/>
            <p:nvPr/>
          </p:nvSpPr>
          <p:spPr>
            <a:xfrm rot="-1788" flipH="1">
              <a:off x="8430913" y="1746178"/>
              <a:ext cx="576900" cy="576600"/>
            </a:xfrm>
            <a:prstGeom prst="pie">
              <a:avLst>
                <a:gd name="adj1" fmla="val 10810923"/>
                <a:gd name="adj2" fmla="val 21589135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"/>
          <p:cNvSpPr/>
          <p:nvPr/>
        </p:nvSpPr>
        <p:spPr>
          <a:xfrm>
            <a:off x="720000" y="540000"/>
            <a:ext cx="888600" cy="406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8"/>
          <p:cNvSpPr/>
          <p:nvPr/>
        </p:nvSpPr>
        <p:spPr>
          <a:xfrm>
            <a:off x="7535350" y="540000"/>
            <a:ext cx="888600" cy="406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" name="Google Shape;92;p8"/>
          <p:cNvGrpSpPr/>
          <p:nvPr/>
        </p:nvGrpSpPr>
        <p:grpSpPr>
          <a:xfrm>
            <a:off x="1788439" y="539996"/>
            <a:ext cx="5567314" cy="831267"/>
            <a:chOff x="1788393" y="540004"/>
            <a:chExt cx="5448003" cy="831267"/>
          </a:xfrm>
        </p:grpSpPr>
        <p:sp>
          <p:nvSpPr>
            <p:cNvPr id="93" name="Google Shape;93;p8"/>
            <p:cNvSpPr/>
            <p:nvPr/>
          </p:nvSpPr>
          <p:spPr>
            <a:xfrm>
              <a:off x="1788393" y="540004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8"/>
            <p:cNvSpPr/>
            <p:nvPr/>
          </p:nvSpPr>
          <p:spPr>
            <a:xfrm>
              <a:off x="1788393" y="955171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8"/>
            <p:cNvSpPr/>
            <p:nvPr/>
          </p:nvSpPr>
          <p:spPr>
            <a:xfrm>
              <a:off x="2207475" y="540004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8"/>
            <p:cNvSpPr/>
            <p:nvPr/>
          </p:nvSpPr>
          <p:spPr>
            <a:xfrm>
              <a:off x="2207475" y="955171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8"/>
            <p:cNvSpPr/>
            <p:nvPr/>
          </p:nvSpPr>
          <p:spPr>
            <a:xfrm>
              <a:off x="2626557" y="540004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8"/>
            <p:cNvSpPr/>
            <p:nvPr/>
          </p:nvSpPr>
          <p:spPr>
            <a:xfrm>
              <a:off x="2626557" y="955171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8"/>
            <p:cNvSpPr/>
            <p:nvPr/>
          </p:nvSpPr>
          <p:spPr>
            <a:xfrm>
              <a:off x="3045639" y="540004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8"/>
            <p:cNvSpPr/>
            <p:nvPr/>
          </p:nvSpPr>
          <p:spPr>
            <a:xfrm>
              <a:off x="3045639" y="955171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8"/>
            <p:cNvSpPr/>
            <p:nvPr/>
          </p:nvSpPr>
          <p:spPr>
            <a:xfrm>
              <a:off x="3464721" y="540004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8"/>
            <p:cNvSpPr/>
            <p:nvPr/>
          </p:nvSpPr>
          <p:spPr>
            <a:xfrm>
              <a:off x="3464721" y="955171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8"/>
            <p:cNvSpPr/>
            <p:nvPr/>
          </p:nvSpPr>
          <p:spPr>
            <a:xfrm>
              <a:off x="3883802" y="540004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8"/>
            <p:cNvSpPr/>
            <p:nvPr/>
          </p:nvSpPr>
          <p:spPr>
            <a:xfrm>
              <a:off x="3883802" y="955171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4302884" y="540004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4302884" y="955171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4721966" y="540004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4721966" y="955171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5140968" y="540004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5140968" y="955171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5560050" y="540004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5560050" y="955171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5979132" y="540004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5979132" y="955171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6398214" y="540004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6398214" y="955171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6817296" y="540004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6817296" y="955171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" name="Google Shape;119;p8"/>
          <p:cNvGrpSpPr/>
          <p:nvPr/>
        </p:nvGrpSpPr>
        <p:grpSpPr>
          <a:xfrm>
            <a:off x="1788439" y="3772221"/>
            <a:ext cx="5567314" cy="831267"/>
            <a:chOff x="1788393" y="540004"/>
            <a:chExt cx="5448003" cy="831267"/>
          </a:xfrm>
        </p:grpSpPr>
        <p:sp>
          <p:nvSpPr>
            <p:cNvPr id="120" name="Google Shape;120;p8"/>
            <p:cNvSpPr/>
            <p:nvPr/>
          </p:nvSpPr>
          <p:spPr>
            <a:xfrm>
              <a:off x="1788393" y="540004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1788393" y="955171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207475" y="540004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207475" y="955171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626557" y="540004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626557" y="955171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3045639" y="540004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3045639" y="955171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3464721" y="540004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3464721" y="955171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8"/>
            <p:cNvSpPr/>
            <p:nvPr/>
          </p:nvSpPr>
          <p:spPr>
            <a:xfrm>
              <a:off x="3883802" y="540004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3883802" y="955171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8"/>
            <p:cNvSpPr/>
            <p:nvPr/>
          </p:nvSpPr>
          <p:spPr>
            <a:xfrm>
              <a:off x="4302884" y="540004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8"/>
            <p:cNvSpPr/>
            <p:nvPr/>
          </p:nvSpPr>
          <p:spPr>
            <a:xfrm>
              <a:off x="4302884" y="955171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4721966" y="540004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4721966" y="955171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5140968" y="540004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5140968" y="955171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5560050" y="540004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5560050" y="955171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8"/>
            <p:cNvSpPr/>
            <p:nvPr/>
          </p:nvSpPr>
          <p:spPr>
            <a:xfrm>
              <a:off x="5979132" y="540004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5979132" y="955171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6398214" y="540004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6398214" y="955171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8"/>
            <p:cNvSpPr/>
            <p:nvPr/>
          </p:nvSpPr>
          <p:spPr>
            <a:xfrm>
              <a:off x="6817296" y="540004"/>
              <a:ext cx="419100" cy="41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6817296" y="955171"/>
              <a:ext cx="419100" cy="41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" name="Google Shape;146;p8"/>
          <p:cNvSpPr txBox="1">
            <a:spLocks noGrp="1"/>
          </p:cNvSpPr>
          <p:nvPr>
            <p:ph type="title"/>
          </p:nvPr>
        </p:nvSpPr>
        <p:spPr>
          <a:xfrm>
            <a:off x="1788425" y="1551300"/>
            <a:ext cx="5567100" cy="20409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6540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3"/>
          <p:cNvGrpSpPr/>
          <p:nvPr/>
        </p:nvGrpSpPr>
        <p:grpSpPr>
          <a:xfrm>
            <a:off x="119700" y="104250"/>
            <a:ext cx="8904000" cy="4914000"/>
            <a:chOff x="119700" y="104250"/>
            <a:chExt cx="8904000" cy="4914000"/>
          </a:xfrm>
        </p:grpSpPr>
        <p:sp>
          <p:nvSpPr>
            <p:cNvPr id="29" name="Google Shape;29;p3"/>
            <p:cNvSpPr/>
            <p:nvPr/>
          </p:nvSpPr>
          <p:spPr>
            <a:xfrm>
              <a:off x="120300" y="104250"/>
              <a:ext cx="8903400" cy="491400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0" name="Google Shape;30;p3"/>
            <p:cNvCxnSpPr/>
            <p:nvPr/>
          </p:nvCxnSpPr>
          <p:spPr>
            <a:xfrm>
              <a:off x="30880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3"/>
            <p:cNvCxnSpPr/>
            <p:nvPr/>
          </p:nvCxnSpPr>
          <p:spPr>
            <a:xfrm>
              <a:off x="60558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3"/>
            <p:cNvCxnSpPr/>
            <p:nvPr/>
          </p:nvCxnSpPr>
          <p:spPr>
            <a:xfrm>
              <a:off x="119700" y="17460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3"/>
            <p:cNvCxnSpPr/>
            <p:nvPr/>
          </p:nvCxnSpPr>
          <p:spPr>
            <a:xfrm>
              <a:off x="119700" y="33825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4" name="Google Shape;34;p3"/>
          <p:cNvSpPr txBox="1">
            <a:spLocks noGrp="1"/>
          </p:cNvSpPr>
          <p:nvPr>
            <p:ph type="title"/>
          </p:nvPr>
        </p:nvSpPr>
        <p:spPr>
          <a:xfrm>
            <a:off x="1624309" y="2540625"/>
            <a:ext cx="5905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5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subTitle" idx="1"/>
          </p:nvPr>
        </p:nvSpPr>
        <p:spPr>
          <a:xfrm>
            <a:off x="3088050" y="3901425"/>
            <a:ext cx="29679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title" idx="2" hasCustomPrompt="1"/>
          </p:nvPr>
        </p:nvSpPr>
        <p:spPr>
          <a:xfrm>
            <a:off x="4111412" y="1462024"/>
            <a:ext cx="930000" cy="66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4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37" name="Google Shape;37;p3"/>
          <p:cNvGrpSpPr/>
          <p:nvPr/>
        </p:nvGrpSpPr>
        <p:grpSpPr>
          <a:xfrm flipH="1">
            <a:off x="5644126" y="104247"/>
            <a:ext cx="612056" cy="411594"/>
            <a:chOff x="2432906" y="2690632"/>
            <a:chExt cx="750989" cy="504900"/>
          </a:xfrm>
        </p:grpSpPr>
        <p:sp>
          <p:nvSpPr>
            <p:cNvPr id="38" name="Google Shape;38;p3"/>
            <p:cNvSpPr/>
            <p:nvPr/>
          </p:nvSpPr>
          <p:spPr>
            <a:xfrm rot="-5402044" flipH="1">
              <a:off x="243305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 rot="-5402044" flipH="1">
              <a:off x="267914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40;p3"/>
          <p:cNvGrpSpPr/>
          <p:nvPr/>
        </p:nvGrpSpPr>
        <p:grpSpPr>
          <a:xfrm>
            <a:off x="120312" y="1746024"/>
            <a:ext cx="446730" cy="571195"/>
            <a:chOff x="2882227" y="104248"/>
            <a:chExt cx="411657" cy="526350"/>
          </a:xfrm>
        </p:grpSpPr>
        <p:sp>
          <p:nvSpPr>
            <p:cNvPr id="41" name="Google Shape;41;p3"/>
            <p:cNvSpPr/>
            <p:nvPr/>
          </p:nvSpPr>
          <p:spPr>
            <a:xfrm>
              <a:off x="2882252" y="218998"/>
              <a:ext cx="411600" cy="4116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" name="Google Shape;42;p3"/>
            <p:cNvGrpSpPr/>
            <p:nvPr/>
          </p:nvGrpSpPr>
          <p:grpSpPr>
            <a:xfrm>
              <a:off x="2882227" y="104248"/>
              <a:ext cx="411657" cy="411657"/>
              <a:chOff x="2672802" y="63977"/>
              <a:chExt cx="1187700" cy="1187700"/>
            </a:xfrm>
          </p:grpSpPr>
          <p:sp>
            <p:nvSpPr>
              <p:cNvPr id="43" name="Google Shape;43;p3"/>
              <p:cNvSpPr/>
              <p:nvPr/>
            </p:nvSpPr>
            <p:spPr>
              <a:xfrm>
                <a:off x="2672802" y="63977"/>
                <a:ext cx="1187700" cy="1187700"/>
              </a:xfrm>
              <a:prstGeom prst="ellipse">
                <a:avLst/>
              </a:prstGeom>
              <a:solidFill>
                <a:schemeClr val="dk1"/>
              </a:soli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3"/>
              <p:cNvSpPr/>
              <p:nvPr/>
            </p:nvSpPr>
            <p:spPr>
              <a:xfrm>
                <a:off x="2886950" y="277300"/>
                <a:ext cx="761040" cy="761047"/>
              </a:xfrm>
              <a:custGeom>
                <a:avLst/>
                <a:gdLst/>
                <a:ahLst/>
                <a:cxnLst/>
                <a:rect l="l" t="t" r="r" b="b"/>
                <a:pathLst>
                  <a:path w="109739" h="109740" extrusionOk="0">
                    <a:moveTo>
                      <a:pt x="44302" y="0"/>
                    </a:moveTo>
                    <a:lnTo>
                      <a:pt x="44302" y="29409"/>
                    </a:lnTo>
                    <a:lnTo>
                      <a:pt x="23542" y="8650"/>
                    </a:lnTo>
                    <a:lnTo>
                      <a:pt x="8650" y="23543"/>
                    </a:lnTo>
                    <a:lnTo>
                      <a:pt x="29409" y="44302"/>
                    </a:lnTo>
                    <a:lnTo>
                      <a:pt x="0" y="44302"/>
                    </a:lnTo>
                    <a:lnTo>
                      <a:pt x="0" y="65438"/>
                    </a:lnTo>
                    <a:lnTo>
                      <a:pt x="29409" y="65438"/>
                    </a:lnTo>
                    <a:lnTo>
                      <a:pt x="8650" y="86197"/>
                    </a:lnTo>
                    <a:lnTo>
                      <a:pt x="23542" y="101165"/>
                    </a:lnTo>
                    <a:lnTo>
                      <a:pt x="44302" y="80405"/>
                    </a:lnTo>
                    <a:lnTo>
                      <a:pt x="44302" y="109739"/>
                    </a:lnTo>
                    <a:lnTo>
                      <a:pt x="65437" y="109739"/>
                    </a:lnTo>
                    <a:lnTo>
                      <a:pt x="65437" y="80405"/>
                    </a:lnTo>
                    <a:lnTo>
                      <a:pt x="86197" y="101165"/>
                    </a:lnTo>
                    <a:lnTo>
                      <a:pt x="101164" y="86197"/>
                    </a:lnTo>
                    <a:lnTo>
                      <a:pt x="80405" y="65438"/>
                    </a:lnTo>
                    <a:lnTo>
                      <a:pt x="109739" y="65438"/>
                    </a:lnTo>
                    <a:lnTo>
                      <a:pt x="109739" y="44302"/>
                    </a:lnTo>
                    <a:lnTo>
                      <a:pt x="80405" y="44302"/>
                    </a:lnTo>
                    <a:lnTo>
                      <a:pt x="101164" y="23543"/>
                    </a:lnTo>
                    <a:lnTo>
                      <a:pt x="86197" y="8650"/>
                    </a:lnTo>
                    <a:lnTo>
                      <a:pt x="65437" y="29409"/>
                    </a:lnTo>
                    <a:lnTo>
                      <a:pt x="65437" y="0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8"/>
          <p:cNvGrpSpPr/>
          <p:nvPr/>
        </p:nvGrpSpPr>
        <p:grpSpPr>
          <a:xfrm>
            <a:off x="119700" y="104250"/>
            <a:ext cx="8904000" cy="4914000"/>
            <a:chOff x="119700" y="104250"/>
            <a:chExt cx="8904000" cy="4914000"/>
          </a:xfrm>
        </p:grpSpPr>
        <p:sp>
          <p:nvSpPr>
            <p:cNvPr id="128" name="Google Shape;128;p8"/>
            <p:cNvSpPr/>
            <p:nvPr/>
          </p:nvSpPr>
          <p:spPr>
            <a:xfrm>
              <a:off x="120300" y="104250"/>
              <a:ext cx="8903400" cy="491400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9" name="Google Shape;129;p8"/>
            <p:cNvCxnSpPr/>
            <p:nvPr/>
          </p:nvCxnSpPr>
          <p:spPr>
            <a:xfrm>
              <a:off x="30880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8"/>
            <p:cNvCxnSpPr/>
            <p:nvPr/>
          </p:nvCxnSpPr>
          <p:spPr>
            <a:xfrm>
              <a:off x="60558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8"/>
            <p:cNvCxnSpPr/>
            <p:nvPr/>
          </p:nvCxnSpPr>
          <p:spPr>
            <a:xfrm>
              <a:off x="119700" y="17460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8"/>
            <p:cNvCxnSpPr/>
            <p:nvPr/>
          </p:nvCxnSpPr>
          <p:spPr>
            <a:xfrm>
              <a:off x="119700" y="33825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3" name="Google Shape;133;p8"/>
          <p:cNvGrpSpPr/>
          <p:nvPr/>
        </p:nvGrpSpPr>
        <p:grpSpPr>
          <a:xfrm flipH="1">
            <a:off x="2686533" y="4604097"/>
            <a:ext cx="612056" cy="411594"/>
            <a:chOff x="2432906" y="2690632"/>
            <a:chExt cx="750989" cy="504900"/>
          </a:xfrm>
        </p:grpSpPr>
        <p:sp>
          <p:nvSpPr>
            <p:cNvPr id="134" name="Google Shape;134;p8"/>
            <p:cNvSpPr/>
            <p:nvPr/>
          </p:nvSpPr>
          <p:spPr>
            <a:xfrm rot="-5402044" flipH="1">
              <a:off x="243305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8"/>
            <p:cNvSpPr/>
            <p:nvPr/>
          </p:nvSpPr>
          <p:spPr>
            <a:xfrm rot="-5402044" flipH="1">
              <a:off x="267914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" name="Google Shape;136;p8"/>
          <p:cNvGrpSpPr/>
          <p:nvPr/>
        </p:nvGrpSpPr>
        <p:grpSpPr>
          <a:xfrm>
            <a:off x="8568962" y="3390099"/>
            <a:ext cx="446730" cy="571195"/>
            <a:chOff x="2882227" y="104248"/>
            <a:chExt cx="411657" cy="526350"/>
          </a:xfrm>
        </p:grpSpPr>
        <p:sp>
          <p:nvSpPr>
            <p:cNvPr id="137" name="Google Shape;137;p8"/>
            <p:cNvSpPr/>
            <p:nvPr/>
          </p:nvSpPr>
          <p:spPr>
            <a:xfrm>
              <a:off x="2882252" y="218998"/>
              <a:ext cx="411600" cy="4116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8" name="Google Shape;138;p8"/>
            <p:cNvGrpSpPr/>
            <p:nvPr/>
          </p:nvGrpSpPr>
          <p:grpSpPr>
            <a:xfrm>
              <a:off x="2882227" y="104248"/>
              <a:ext cx="411657" cy="411657"/>
              <a:chOff x="2672802" y="63977"/>
              <a:chExt cx="1187700" cy="1187700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2672802" y="63977"/>
                <a:ext cx="1187700" cy="1187700"/>
              </a:xfrm>
              <a:prstGeom prst="ellipse">
                <a:avLst/>
              </a:prstGeom>
              <a:solidFill>
                <a:schemeClr val="dk1"/>
              </a:soli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2886950" y="277300"/>
                <a:ext cx="761040" cy="761047"/>
              </a:xfrm>
              <a:custGeom>
                <a:avLst/>
                <a:gdLst/>
                <a:ahLst/>
                <a:cxnLst/>
                <a:rect l="l" t="t" r="r" b="b"/>
                <a:pathLst>
                  <a:path w="109739" h="109740" extrusionOk="0">
                    <a:moveTo>
                      <a:pt x="44302" y="0"/>
                    </a:moveTo>
                    <a:lnTo>
                      <a:pt x="44302" y="29409"/>
                    </a:lnTo>
                    <a:lnTo>
                      <a:pt x="23542" y="8650"/>
                    </a:lnTo>
                    <a:lnTo>
                      <a:pt x="8650" y="23543"/>
                    </a:lnTo>
                    <a:lnTo>
                      <a:pt x="29409" y="44302"/>
                    </a:lnTo>
                    <a:lnTo>
                      <a:pt x="0" y="44302"/>
                    </a:lnTo>
                    <a:lnTo>
                      <a:pt x="0" y="65438"/>
                    </a:lnTo>
                    <a:lnTo>
                      <a:pt x="29409" y="65438"/>
                    </a:lnTo>
                    <a:lnTo>
                      <a:pt x="8650" y="86197"/>
                    </a:lnTo>
                    <a:lnTo>
                      <a:pt x="23542" y="101165"/>
                    </a:lnTo>
                    <a:lnTo>
                      <a:pt x="44302" y="80405"/>
                    </a:lnTo>
                    <a:lnTo>
                      <a:pt x="44302" y="109739"/>
                    </a:lnTo>
                    <a:lnTo>
                      <a:pt x="65437" y="109739"/>
                    </a:lnTo>
                    <a:lnTo>
                      <a:pt x="65437" y="80405"/>
                    </a:lnTo>
                    <a:lnTo>
                      <a:pt x="86197" y="101165"/>
                    </a:lnTo>
                    <a:lnTo>
                      <a:pt x="101164" y="86197"/>
                    </a:lnTo>
                    <a:lnTo>
                      <a:pt x="80405" y="65438"/>
                    </a:lnTo>
                    <a:lnTo>
                      <a:pt x="109739" y="65438"/>
                    </a:lnTo>
                    <a:lnTo>
                      <a:pt x="109739" y="44302"/>
                    </a:lnTo>
                    <a:lnTo>
                      <a:pt x="80405" y="44302"/>
                    </a:lnTo>
                    <a:lnTo>
                      <a:pt x="101164" y="23543"/>
                    </a:lnTo>
                    <a:lnTo>
                      <a:pt x="86197" y="8650"/>
                    </a:lnTo>
                    <a:lnTo>
                      <a:pt x="65437" y="29409"/>
                    </a:lnTo>
                    <a:lnTo>
                      <a:pt x="65437" y="0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1" name="Google Shape;141;p8"/>
          <p:cNvGrpSpPr/>
          <p:nvPr/>
        </p:nvGrpSpPr>
        <p:grpSpPr>
          <a:xfrm>
            <a:off x="5847453" y="112722"/>
            <a:ext cx="612056" cy="411594"/>
            <a:chOff x="2432906" y="2690632"/>
            <a:chExt cx="750989" cy="504900"/>
          </a:xfrm>
        </p:grpSpPr>
        <p:sp>
          <p:nvSpPr>
            <p:cNvPr id="142" name="Google Shape;142;p8"/>
            <p:cNvSpPr/>
            <p:nvPr/>
          </p:nvSpPr>
          <p:spPr>
            <a:xfrm rot="-5402044" flipH="1">
              <a:off x="243305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8"/>
            <p:cNvSpPr/>
            <p:nvPr/>
          </p:nvSpPr>
          <p:spPr>
            <a:xfrm rot="-5402044" flipH="1">
              <a:off x="267914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" name="Google Shape;144;p8"/>
          <p:cNvGrpSpPr/>
          <p:nvPr/>
        </p:nvGrpSpPr>
        <p:grpSpPr>
          <a:xfrm>
            <a:off x="122416" y="112725"/>
            <a:ext cx="1105199" cy="571202"/>
            <a:chOff x="119544" y="4581145"/>
            <a:chExt cx="845729" cy="437100"/>
          </a:xfrm>
        </p:grpSpPr>
        <p:sp>
          <p:nvSpPr>
            <p:cNvPr id="145" name="Google Shape;145;p8"/>
            <p:cNvSpPr/>
            <p:nvPr/>
          </p:nvSpPr>
          <p:spPr>
            <a:xfrm>
              <a:off x="119544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309576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8"/>
            <p:cNvSpPr/>
            <p:nvPr/>
          </p:nvSpPr>
          <p:spPr>
            <a:xfrm>
              <a:off x="528173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" name="Google Shape;148;p8"/>
          <p:cNvSpPr txBox="1">
            <a:spLocks noGrp="1"/>
          </p:cNvSpPr>
          <p:nvPr>
            <p:ph type="ctrTitle"/>
          </p:nvPr>
        </p:nvSpPr>
        <p:spPr>
          <a:xfrm>
            <a:off x="1322750" y="2522432"/>
            <a:ext cx="5863200" cy="94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7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9" name="Google Shape;149;p8"/>
          <p:cNvSpPr txBox="1">
            <a:spLocks noGrp="1"/>
          </p:cNvSpPr>
          <p:nvPr>
            <p:ph type="ctrTitle" idx="2"/>
          </p:nvPr>
        </p:nvSpPr>
        <p:spPr>
          <a:xfrm>
            <a:off x="1958150" y="1671082"/>
            <a:ext cx="5863200" cy="94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7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"/>
          <p:cNvSpPr/>
          <p:nvPr/>
        </p:nvSpPr>
        <p:spPr>
          <a:xfrm>
            <a:off x="120300" y="104250"/>
            <a:ext cx="8903400" cy="4914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2" name="Google Shape;152;p9"/>
          <p:cNvCxnSpPr/>
          <p:nvPr/>
        </p:nvCxnSpPr>
        <p:spPr>
          <a:xfrm>
            <a:off x="3088050" y="104250"/>
            <a:ext cx="0" cy="49140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3" name="Google Shape;153;p9"/>
          <p:cNvCxnSpPr/>
          <p:nvPr/>
        </p:nvCxnSpPr>
        <p:spPr>
          <a:xfrm>
            <a:off x="6055850" y="104250"/>
            <a:ext cx="0" cy="49140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4" name="Google Shape;154;p9"/>
          <p:cNvCxnSpPr/>
          <p:nvPr/>
        </p:nvCxnSpPr>
        <p:spPr>
          <a:xfrm>
            <a:off x="119700" y="1746025"/>
            <a:ext cx="89034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5" name="Google Shape;155;p9"/>
          <p:cNvCxnSpPr/>
          <p:nvPr/>
        </p:nvCxnSpPr>
        <p:spPr>
          <a:xfrm>
            <a:off x="119700" y="3382525"/>
            <a:ext cx="89034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6" name="Google Shape;156;p9"/>
          <p:cNvSpPr txBox="1">
            <a:spLocks noGrp="1"/>
          </p:cNvSpPr>
          <p:nvPr>
            <p:ph type="title"/>
          </p:nvPr>
        </p:nvSpPr>
        <p:spPr>
          <a:xfrm>
            <a:off x="713100" y="1502879"/>
            <a:ext cx="385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9"/>
          <p:cNvSpPr txBox="1">
            <a:spLocks noGrp="1"/>
          </p:cNvSpPr>
          <p:nvPr>
            <p:ph type="subTitle" idx="1"/>
          </p:nvPr>
        </p:nvSpPr>
        <p:spPr>
          <a:xfrm>
            <a:off x="713100" y="2288856"/>
            <a:ext cx="2865600" cy="13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58" name="Google Shape;158;p9"/>
          <p:cNvGrpSpPr/>
          <p:nvPr/>
        </p:nvGrpSpPr>
        <p:grpSpPr>
          <a:xfrm>
            <a:off x="120303" y="111383"/>
            <a:ext cx="446730" cy="676327"/>
            <a:chOff x="120303" y="3382533"/>
            <a:chExt cx="446730" cy="676327"/>
          </a:xfrm>
        </p:grpSpPr>
        <p:sp>
          <p:nvSpPr>
            <p:cNvPr id="159" name="Google Shape;159;p9"/>
            <p:cNvSpPr/>
            <p:nvPr/>
          </p:nvSpPr>
          <p:spPr>
            <a:xfrm>
              <a:off x="120317" y="3612160"/>
              <a:ext cx="446700" cy="4467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0" name="Google Shape;160;p9"/>
            <p:cNvGrpSpPr/>
            <p:nvPr/>
          </p:nvGrpSpPr>
          <p:grpSpPr>
            <a:xfrm>
              <a:off x="120303" y="3382533"/>
              <a:ext cx="446730" cy="571195"/>
              <a:chOff x="2882227" y="104248"/>
              <a:chExt cx="411657" cy="526350"/>
            </a:xfrm>
          </p:grpSpPr>
          <p:sp>
            <p:nvSpPr>
              <p:cNvPr id="161" name="Google Shape;161;p9"/>
              <p:cNvSpPr/>
              <p:nvPr/>
            </p:nvSpPr>
            <p:spPr>
              <a:xfrm>
                <a:off x="2882252" y="218998"/>
                <a:ext cx="411600" cy="4116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62" name="Google Shape;162;p9"/>
              <p:cNvGrpSpPr/>
              <p:nvPr/>
            </p:nvGrpSpPr>
            <p:grpSpPr>
              <a:xfrm>
                <a:off x="2882227" y="104248"/>
                <a:ext cx="411657" cy="411657"/>
                <a:chOff x="2672802" y="63977"/>
                <a:chExt cx="1187700" cy="1187700"/>
              </a:xfrm>
            </p:grpSpPr>
            <p:sp>
              <p:nvSpPr>
                <p:cNvPr id="163" name="Google Shape;163;p9"/>
                <p:cNvSpPr/>
                <p:nvPr/>
              </p:nvSpPr>
              <p:spPr>
                <a:xfrm>
                  <a:off x="2672802" y="63977"/>
                  <a:ext cx="1187700" cy="1187700"/>
                </a:xfrm>
                <a:prstGeom prst="ellipse">
                  <a:avLst/>
                </a:prstGeom>
                <a:solidFill>
                  <a:schemeClr val="lt1"/>
                </a:solidFill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" name="Google Shape;164;p9"/>
                <p:cNvSpPr/>
                <p:nvPr/>
              </p:nvSpPr>
              <p:spPr>
                <a:xfrm>
                  <a:off x="2886950" y="277300"/>
                  <a:ext cx="761040" cy="761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739" h="109740" extrusionOk="0">
                      <a:moveTo>
                        <a:pt x="44302" y="0"/>
                      </a:moveTo>
                      <a:lnTo>
                        <a:pt x="44302" y="29409"/>
                      </a:lnTo>
                      <a:lnTo>
                        <a:pt x="23542" y="8650"/>
                      </a:lnTo>
                      <a:lnTo>
                        <a:pt x="8650" y="23543"/>
                      </a:lnTo>
                      <a:lnTo>
                        <a:pt x="29409" y="44302"/>
                      </a:lnTo>
                      <a:lnTo>
                        <a:pt x="0" y="44302"/>
                      </a:lnTo>
                      <a:lnTo>
                        <a:pt x="0" y="65438"/>
                      </a:lnTo>
                      <a:lnTo>
                        <a:pt x="29409" y="65438"/>
                      </a:lnTo>
                      <a:lnTo>
                        <a:pt x="8650" y="86197"/>
                      </a:lnTo>
                      <a:lnTo>
                        <a:pt x="23542" y="101165"/>
                      </a:lnTo>
                      <a:lnTo>
                        <a:pt x="44302" y="80405"/>
                      </a:lnTo>
                      <a:lnTo>
                        <a:pt x="44302" y="109739"/>
                      </a:lnTo>
                      <a:lnTo>
                        <a:pt x="65437" y="109739"/>
                      </a:lnTo>
                      <a:lnTo>
                        <a:pt x="65437" y="80405"/>
                      </a:lnTo>
                      <a:lnTo>
                        <a:pt x="86197" y="101165"/>
                      </a:lnTo>
                      <a:lnTo>
                        <a:pt x="101164" y="86197"/>
                      </a:lnTo>
                      <a:lnTo>
                        <a:pt x="80405" y="65438"/>
                      </a:lnTo>
                      <a:lnTo>
                        <a:pt x="109739" y="65438"/>
                      </a:lnTo>
                      <a:lnTo>
                        <a:pt x="109739" y="44302"/>
                      </a:lnTo>
                      <a:lnTo>
                        <a:pt x="80405" y="44302"/>
                      </a:lnTo>
                      <a:lnTo>
                        <a:pt x="101164" y="23543"/>
                      </a:lnTo>
                      <a:lnTo>
                        <a:pt x="86197" y="8650"/>
                      </a:lnTo>
                      <a:lnTo>
                        <a:pt x="65437" y="29409"/>
                      </a:lnTo>
                      <a:lnTo>
                        <a:pt x="6543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65" name="Google Shape;165;p9"/>
          <p:cNvGrpSpPr/>
          <p:nvPr/>
        </p:nvGrpSpPr>
        <p:grpSpPr>
          <a:xfrm>
            <a:off x="7918491" y="4443199"/>
            <a:ext cx="1105199" cy="571202"/>
            <a:chOff x="119544" y="4581145"/>
            <a:chExt cx="845729" cy="437100"/>
          </a:xfrm>
        </p:grpSpPr>
        <p:sp>
          <p:nvSpPr>
            <p:cNvPr id="166" name="Google Shape;166;p9"/>
            <p:cNvSpPr/>
            <p:nvPr/>
          </p:nvSpPr>
          <p:spPr>
            <a:xfrm>
              <a:off x="119544" y="4581145"/>
              <a:ext cx="437100" cy="4371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9"/>
            <p:cNvSpPr/>
            <p:nvPr/>
          </p:nvSpPr>
          <p:spPr>
            <a:xfrm>
              <a:off x="309576" y="4581145"/>
              <a:ext cx="437100" cy="4371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9"/>
            <p:cNvSpPr/>
            <p:nvPr/>
          </p:nvSpPr>
          <p:spPr>
            <a:xfrm>
              <a:off x="528173" y="4581145"/>
              <a:ext cx="437100" cy="4371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10"/>
          <p:cNvGrpSpPr/>
          <p:nvPr/>
        </p:nvGrpSpPr>
        <p:grpSpPr>
          <a:xfrm>
            <a:off x="119700" y="104250"/>
            <a:ext cx="8904000" cy="4914000"/>
            <a:chOff x="119700" y="104250"/>
            <a:chExt cx="8904000" cy="4914000"/>
          </a:xfrm>
        </p:grpSpPr>
        <p:sp>
          <p:nvSpPr>
            <p:cNvPr id="171" name="Google Shape;171;p10"/>
            <p:cNvSpPr/>
            <p:nvPr/>
          </p:nvSpPr>
          <p:spPr>
            <a:xfrm>
              <a:off x="120300" y="104250"/>
              <a:ext cx="8903400" cy="49140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72" name="Google Shape;172;p10"/>
            <p:cNvCxnSpPr/>
            <p:nvPr/>
          </p:nvCxnSpPr>
          <p:spPr>
            <a:xfrm>
              <a:off x="30880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3" name="Google Shape;173;p10"/>
            <p:cNvCxnSpPr/>
            <p:nvPr/>
          </p:nvCxnSpPr>
          <p:spPr>
            <a:xfrm>
              <a:off x="60558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4" name="Google Shape;174;p10"/>
            <p:cNvCxnSpPr/>
            <p:nvPr/>
          </p:nvCxnSpPr>
          <p:spPr>
            <a:xfrm>
              <a:off x="119700" y="17460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10"/>
            <p:cNvCxnSpPr/>
            <p:nvPr/>
          </p:nvCxnSpPr>
          <p:spPr>
            <a:xfrm>
              <a:off x="119700" y="33825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76" name="Google Shape;176;p10"/>
          <p:cNvSpPr txBox="1">
            <a:spLocks noGrp="1"/>
          </p:cNvSpPr>
          <p:nvPr>
            <p:ph type="body" idx="1"/>
          </p:nvPr>
        </p:nvSpPr>
        <p:spPr>
          <a:xfrm>
            <a:off x="2164358" y="3632480"/>
            <a:ext cx="4193400" cy="519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Archivo"/>
                <a:ea typeface="Archivo"/>
                <a:cs typeface="Archivo"/>
                <a:sym typeface="Archivo"/>
              </a:defRPr>
            </a:lvl1pPr>
          </a:lstStyle>
          <a:p>
            <a:endParaRPr/>
          </a:p>
        </p:txBody>
      </p:sp>
      <p:grpSp>
        <p:nvGrpSpPr>
          <p:cNvPr id="177" name="Google Shape;177;p10"/>
          <p:cNvGrpSpPr/>
          <p:nvPr/>
        </p:nvGrpSpPr>
        <p:grpSpPr>
          <a:xfrm flipH="1">
            <a:off x="5655745" y="104247"/>
            <a:ext cx="612056" cy="411594"/>
            <a:chOff x="2432906" y="2690632"/>
            <a:chExt cx="750989" cy="504900"/>
          </a:xfrm>
        </p:grpSpPr>
        <p:sp>
          <p:nvSpPr>
            <p:cNvPr id="178" name="Google Shape;178;p10"/>
            <p:cNvSpPr/>
            <p:nvPr/>
          </p:nvSpPr>
          <p:spPr>
            <a:xfrm rot="-5402044" flipH="1">
              <a:off x="243305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0"/>
            <p:cNvSpPr/>
            <p:nvPr/>
          </p:nvSpPr>
          <p:spPr>
            <a:xfrm rot="-5402044" flipH="1">
              <a:off x="267914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" name="Google Shape;180;p10"/>
          <p:cNvGrpSpPr/>
          <p:nvPr/>
        </p:nvGrpSpPr>
        <p:grpSpPr>
          <a:xfrm>
            <a:off x="127376" y="1251640"/>
            <a:ext cx="474147" cy="965143"/>
            <a:chOff x="8430763" y="1147930"/>
            <a:chExt cx="577243" cy="1174998"/>
          </a:xfrm>
        </p:grpSpPr>
        <p:grpSp>
          <p:nvGrpSpPr>
            <p:cNvPr id="181" name="Google Shape;181;p10"/>
            <p:cNvGrpSpPr/>
            <p:nvPr/>
          </p:nvGrpSpPr>
          <p:grpSpPr>
            <a:xfrm rot="5400000">
              <a:off x="8280894" y="1297941"/>
              <a:ext cx="877123" cy="577101"/>
              <a:chOff x="2233518" y="2690632"/>
              <a:chExt cx="767454" cy="504900"/>
            </a:xfrm>
          </p:grpSpPr>
          <p:sp>
            <p:nvSpPr>
              <p:cNvPr id="182" name="Google Shape;182;p10"/>
              <p:cNvSpPr/>
              <p:nvPr/>
            </p:nvSpPr>
            <p:spPr>
              <a:xfrm rot="-5402044" flipH="1">
                <a:off x="2496221" y="2690782"/>
                <a:ext cx="504600" cy="504600"/>
              </a:xfrm>
              <a:prstGeom prst="pie">
                <a:avLst>
                  <a:gd name="adj1" fmla="val 10810923"/>
                  <a:gd name="adj2" fmla="val 21589135"/>
                </a:avLst>
              </a:pr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10"/>
              <p:cNvSpPr/>
              <p:nvPr/>
            </p:nvSpPr>
            <p:spPr>
              <a:xfrm rot="-5402044" flipH="1">
                <a:off x="2233668" y="2690782"/>
                <a:ext cx="504600" cy="504600"/>
              </a:xfrm>
              <a:prstGeom prst="pie">
                <a:avLst>
                  <a:gd name="adj1" fmla="val 10810923"/>
                  <a:gd name="adj2" fmla="val 21589135"/>
                </a:avLst>
              </a:pr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4" name="Google Shape;184;p10"/>
            <p:cNvSpPr/>
            <p:nvPr/>
          </p:nvSpPr>
          <p:spPr>
            <a:xfrm rot="-1788" flipH="1">
              <a:off x="8430913" y="1746178"/>
              <a:ext cx="576900" cy="576600"/>
            </a:xfrm>
            <a:prstGeom prst="pie">
              <a:avLst>
                <a:gd name="adj1" fmla="val 10810923"/>
                <a:gd name="adj2" fmla="val 21589135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5" name="Google Shape;185;p10"/>
          <p:cNvSpPr txBox="1">
            <a:spLocks noGrp="1"/>
          </p:cNvSpPr>
          <p:nvPr>
            <p:ph type="title"/>
          </p:nvPr>
        </p:nvSpPr>
        <p:spPr>
          <a:xfrm>
            <a:off x="2621558" y="4215726"/>
            <a:ext cx="4193400" cy="5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"/>
          <p:cNvSpPr/>
          <p:nvPr/>
        </p:nvSpPr>
        <p:spPr>
          <a:xfrm>
            <a:off x="120300" y="104250"/>
            <a:ext cx="8903400" cy="4914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6" name="Google Shape;216;p13"/>
          <p:cNvCxnSpPr/>
          <p:nvPr/>
        </p:nvCxnSpPr>
        <p:spPr>
          <a:xfrm>
            <a:off x="3088050" y="104250"/>
            <a:ext cx="0" cy="49140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7" name="Google Shape;217;p13"/>
          <p:cNvCxnSpPr/>
          <p:nvPr/>
        </p:nvCxnSpPr>
        <p:spPr>
          <a:xfrm>
            <a:off x="6055850" y="104250"/>
            <a:ext cx="0" cy="49140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8" name="Google Shape;218;p13"/>
          <p:cNvCxnSpPr/>
          <p:nvPr/>
        </p:nvCxnSpPr>
        <p:spPr>
          <a:xfrm>
            <a:off x="119700" y="1746025"/>
            <a:ext cx="89034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9" name="Google Shape;219;p13"/>
          <p:cNvCxnSpPr/>
          <p:nvPr/>
        </p:nvCxnSpPr>
        <p:spPr>
          <a:xfrm>
            <a:off x="119700" y="3382525"/>
            <a:ext cx="89034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0" name="Google Shape;220;p13"/>
          <p:cNvSpPr txBox="1">
            <a:spLocks noGrp="1"/>
          </p:cNvSpPr>
          <p:nvPr>
            <p:ph type="title"/>
          </p:nvPr>
        </p:nvSpPr>
        <p:spPr>
          <a:xfrm>
            <a:off x="713100" y="367314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1"/>
          </p:nvPr>
        </p:nvSpPr>
        <p:spPr>
          <a:xfrm>
            <a:off x="1885271" y="1712551"/>
            <a:ext cx="24960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2"/>
          </p:nvPr>
        </p:nvSpPr>
        <p:spPr>
          <a:xfrm>
            <a:off x="1885275" y="2128049"/>
            <a:ext cx="24960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13"/>
          <p:cNvSpPr txBox="1">
            <a:spLocks noGrp="1"/>
          </p:cNvSpPr>
          <p:nvPr>
            <p:ph type="title" idx="3" hasCustomPrompt="1"/>
          </p:nvPr>
        </p:nvSpPr>
        <p:spPr>
          <a:xfrm>
            <a:off x="950532" y="1919174"/>
            <a:ext cx="750000" cy="48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224" name="Google Shape;224;p13"/>
          <p:cNvSpPr txBox="1">
            <a:spLocks noGrp="1"/>
          </p:cNvSpPr>
          <p:nvPr>
            <p:ph type="subTitle" idx="4"/>
          </p:nvPr>
        </p:nvSpPr>
        <p:spPr>
          <a:xfrm>
            <a:off x="5743671" y="1712551"/>
            <a:ext cx="24960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25" name="Google Shape;225;p13"/>
          <p:cNvSpPr txBox="1">
            <a:spLocks noGrp="1"/>
          </p:cNvSpPr>
          <p:nvPr>
            <p:ph type="subTitle" idx="5"/>
          </p:nvPr>
        </p:nvSpPr>
        <p:spPr>
          <a:xfrm>
            <a:off x="5743675" y="2128049"/>
            <a:ext cx="24960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13"/>
          <p:cNvSpPr txBox="1">
            <a:spLocks noGrp="1"/>
          </p:cNvSpPr>
          <p:nvPr>
            <p:ph type="title" idx="6" hasCustomPrompt="1"/>
          </p:nvPr>
        </p:nvSpPr>
        <p:spPr>
          <a:xfrm>
            <a:off x="4809566" y="1919174"/>
            <a:ext cx="750000" cy="48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227" name="Google Shape;227;p13"/>
          <p:cNvSpPr txBox="1">
            <a:spLocks noGrp="1"/>
          </p:cNvSpPr>
          <p:nvPr>
            <p:ph type="subTitle" idx="7"/>
          </p:nvPr>
        </p:nvSpPr>
        <p:spPr>
          <a:xfrm>
            <a:off x="1885271" y="3334076"/>
            <a:ext cx="24960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28" name="Google Shape;228;p13"/>
          <p:cNvSpPr txBox="1">
            <a:spLocks noGrp="1"/>
          </p:cNvSpPr>
          <p:nvPr>
            <p:ph type="subTitle" idx="8"/>
          </p:nvPr>
        </p:nvSpPr>
        <p:spPr>
          <a:xfrm>
            <a:off x="1885275" y="3749574"/>
            <a:ext cx="24960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3"/>
          <p:cNvSpPr txBox="1">
            <a:spLocks noGrp="1"/>
          </p:cNvSpPr>
          <p:nvPr>
            <p:ph type="title" idx="9" hasCustomPrompt="1"/>
          </p:nvPr>
        </p:nvSpPr>
        <p:spPr>
          <a:xfrm>
            <a:off x="950532" y="3540699"/>
            <a:ext cx="750000" cy="48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230" name="Google Shape;230;p13"/>
          <p:cNvSpPr txBox="1">
            <a:spLocks noGrp="1"/>
          </p:cNvSpPr>
          <p:nvPr>
            <p:ph type="subTitle" idx="13"/>
          </p:nvPr>
        </p:nvSpPr>
        <p:spPr>
          <a:xfrm>
            <a:off x="5743671" y="3334076"/>
            <a:ext cx="24960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31" name="Google Shape;231;p13"/>
          <p:cNvSpPr txBox="1">
            <a:spLocks noGrp="1"/>
          </p:cNvSpPr>
          <p:nvPr>
            <p:ph type="subTitle" idx="14"/>
          </p:nvPr>
        </p:nvSpPr>
        <p:spPr>
          <a:xfrm>
            <a:off x="5743675" y="3749574"/>
            <a:ext cx="24960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title" idx="15" hasCustomPrompt="1"/>
          </p:nvPr>
        </p:nvSpPr>
        <p:spPr>
          <a:xfrm>
            <a:off x="4809566" y="3540699"/>
            <a:ext cx="750000" cy="48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grpSp>
        <p:nvGrpSpPr>
          <p:cNvPr id="233" name="Google Shape;233;p13"/>
          <p:cNvGrpSpPr/>
          <p:nvPr/>
        </p:nvGrpSpPr>
        <p:grpSpPr>
          <a:xfrm flipH="1">
            <a:off x="2680027" y="4612693"/>
            <a:ext cx="612056" cy="411594"/>
            <a:chOff x="2432906" y="2690632"/>
            <a:chExt cx="750989" cy="504900"/>
          </a:xfrm>
        </p:grpSpPr>
        <p:sp>
          <p:nvSpPr>
            <p:cNvPr id="234" name="Google Shape;234;p13"/>
            <p:cNvSpPr/>
            <p:nvPr/>
          </p:nvSpPr>
          <p:spPr>
            <a:xfrm rot="-5402044" flipH="1">
              <a:off x="243305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3"/>
            <p:cNvSpPr/>
            <p:nvPr/>
          </p:nvSpPr>
          <p:spPr>
            <a:xfrm rot="-5402044" flipH="1">
              <a:off x="267914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6" name="Google Shape;236;p13"/>
          <p:cNvGrpSpPr/>
          <p:nvPr/>
        </p:nvGrpSpPr>
        <p:grpSpPr>
          <a:xfrm rot="10800000">
            <a:off x="8534651" y="-126780"/>
            <a:ext cx="474147" cy="965143"/>
            <a:chOff x="8430763" y="1147930"/>
            <a:chExt cx="577243" cy="1174998"/>
          </a:xfrm>
        </p:grpSpPr>
        <p:grpSp>
          <p:nvGrpSpPr>
            <p:cNvPr id="237" name="Google Shape;237;p13"/>
            <p:cNvGrpSpPr/>
            <p:nvPr/>
          </p:nvGrpSpPr>
          <p:grpSpPr>
            <a:xfrm rot="5400000">
              <a:off x="8280894" y="1297941"/>
              <a:ext cx="877123" cy="577101"/>
              <a:chOff x="2233518" y="2690632"/>
              <a:chExt cx="767454" cy="504900"/>
            </a:xfrm>
          </p:grpSpPr>
          <p:sp>
            <p:nvSpPr>
              <p:cNvPr id="238" name="Google Shape;238;p13"/>
              <p:cNvSpPr/>
              <p:nvPr/>
            </p:nvSpPr>
            <p:spPr>
              <a:xfrm rot="-5402044" flipH="1">
                <a:off x="2496221" y="2690782"/>
                <a:ext cx="504600" cy="504600"/>
              </a:xfrm>
              <a:prstGeom prst="pie">
                <a:avLst>
                  <a:gd name="adj1" fmla="val 10810923"/>
                  <a:gd name="adj2" fmla="val 21589135"/>
                </a:avLst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13"/>
              <p:cNvSpPr/>
              <p:nvPr/>
            </p:nvSpPr>
            <p:spPr>
              <a:xfrm rot="-5402044" flipH="1">
                <a:off x="2233668" y="2690782"/>
                <a:ext cx="504600" cy="504600"/>
              </a:xfrm>
              <a:prstGeom prst="pie">
                <a:avLst>
                  <a:gd name="adj1" fmla="val 10810923"/>
                  <a:gd name="adj2" fmla="val 21589135"/>
                </a:avLst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0" name="Google Shape;240;p13"/>
            <p:cNvSpPr/>
            <p:nvPr/>
          </p:nvSpPr>
          <p:spPr>
            <a:xfrm rot="-1788" flipH="1">
              <a:off x="8430913" y="1746178"/>
              <a:ext cx="576900" cy="576600"/>
            </a:xfrm>
            <a:prstGeom prst="pie">
              <a:avLst>
                <a:gd name="adj1" fmla="val 10810923"/>
                <a:gd name="adj2" fmla="val 21589135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BLANK_17">
    <p:bg>
      <p:bgPr>
        <a:solidFill>
          <a:schemeClr val="dk1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p14"/>
          <p:cNvGrpSpPr/>
          <p:nvPr/>
        </p:nvGrpSpPr>
        <p:grpSpPr>
          <a:xfrm>
            <a:off x="119700" y="104250"/>
            <a:ext cx="8904000" cy="4914000"/>
            <a:chOff x="119700" y="104250"/>
            <a:chExt cx="8904000" cy="4914000"/>
          </a:xfrm>
        </p:grpSpPr>
        <p:sp>
          <p:nvSpPr>
            <p:cNvPr id="243" name="Google Shape;243;p14"/>
            <p:cNvSpPr/>
            <p:nvPr/>
          </p:nvSpPr>
          <p:spPr>
            <a:xfrm>
              <a:off x="120300" y="104250"/>
              <a:ext cx="8903400" cy="491400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44" name="Google Shape;244;p14"/>
            <p:cNvCxnSpPr/>
            <p:nvPr/>
          </p:nvCxnSpPr>
          <p:spPr>
            <a:xfrm>
              <a:off x="30880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5" name="Google Shape;245;p14"/>
            <p:cNvCxnSpPr/>
            <p:nvPr/>
          </p:nvCxnSpPr>
          <p:spPr>
            <a:xfrm>
              <a:off x="60558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6" name="Google Shape;246;p14"/>
            <p:cNvCxnSpPr/>
            <p:nvPr/>
          </p:nvCxnSpPr>
          <p:spPr>
            <a:xfrm>
              <a:off x="119700" y="17460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7" name="Google Shape;247;p14"/>
            <p:cNvCxnSpPr/>
            <p:nvPr/>
          </p:nvCxnSpPr>
          <p:spPr>
            <a:xfrm>
              <a:off x="119700" y="33825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48" name="Google Shape;248;p14"/>
          <p:cNvSpPr txBox="1">
            <a:spLocks noGrp="1"/>
          </p:cNvSpPr>
          <p:nvPr>
            <p:ph type="title"/>
          </p:nvPr>
        </p:nvSpPr>
        <p:spPr>
          <a:xfrm>
            <a:off x="3088050" y="1981788"/>
            <a:ext cx="4436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9" name="Google Shape;249;p14"/>
          <p:cNvSpPr txBox="1">
            <a:spLocks noGrp="1"/>
          </p:cNvSpPr>
          <p:nvPr>
            <p:ph type="subTitle" idx="1"/>
          </p:nvPr>
        </p:nvSpPr>
        <p:spPr>
          <a:xfrm>
            <a:off x="3088050" y="2823588"/>
            <a:ext cx="4243500" cy="3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0" name="Google Shape;250;p14"/>
          <p:cNvSpPr txBox="1">
            <a:spLocks noGrp="1"/>
          </p:cNvSpPr>
          <p:nvPr>
            <p:ph type="title" idx="2" hasCustomPrompt="1"/>
          </p:nvPr>
        </p:nvSpPr>
        <p:spPr>
          <a:xfrm>
            <a:off x="1601262" y="2241932"/>
            <a:ext cx="930000" cy="66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4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251" name="Google Shape;251;p14"/>
          <p:cNvGrpSpPr/>
          <p:nvPr/>
        </p:nvGrpSpPr>
        <p:grpSpPr>
          <a:xfrm rot="5400000">
            <a:off x="-157829" y="3664786"/>
            <a:ext cx="1293590" cy="750130"/>
            <a:chOff x="2313084" y="2690632"/>
            <a:chExt cx="870811" cy="504900"/>
          </a:xfrm>
        </p:grpSpPr>
        <p:sp>
          <p:nvSpPr>
            <p:cNvPr id="252" name="Google Shape;252;p14"/>
            <p:cNvSpPr/>
            <p:nvPr/>
          </p:nvSpPr>
          <p:spPr>
            <a:xfrm rot="-5402044" flipH="1">
              <a:off x="2496221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4"/>
            <p:cNvSpPr/>
            <p:nvPr/>
          </p:nvSpPr>
          <p:spPr>
            <a:xfrm rot="-5402044" flipH="1">
              <a:off x="267914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4"/>
            <p:cNvSpPr/>
            <p:nvPr/>
          </p:nvSpPr>
          <p:spPr>
            <a:xfrm rot="-5402044" flipH="1">
              <a:off x="2313234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" name="Google Shape;255;p14"/>
          <p:cNvGrpSpPr/>
          <p:nvPr/>
        </p:nvGrpSpPr>
        <p:grpSpPr>
          <a:xfrm>
            <a:off x="5843001" y="4599522"/>
            <a:ext cx="612056" cy="411594"/>
            <a:chOff x="2432906" y="2690632"/>
            <a:chExt cx="750989" cy="504900"/>
          </a:xfrm>
        </p:grpSpPr>
        <p:sp>
          <p:nvSpPr>
            <p:cNvPr id="256" name="Google Shape;256;p14"/>
            <p:cNvSpPr/>
            <p:nvPr/>
          </p:nvSpPr>
          <p:spPr>
            <a:xfrm rot="-5402044" flipH="1">
              <a:off x="243305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4"/>
            <p:cNvSpPr/>
            <p:nvPr/>
          </p:nvSpPr>
          <p:spPr>
            <a:xfrm rot="-5402044" flipH="1">
              <a:off x="267914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oogle Shape;258;p14"/>
          <p:cNvGrpSpPr/>
          <p:nvPr/>
        </p:nvGrpSpPr>
        <p:grpSpPr>
          <a:xfrm>
            <a:off x="8563337" y="104249"/>
            <a:ext cx="446730" cy="571195"/>
            <a:chOff x="2882227" y="104248"/>
            <a:chExt cx="411657" cy="526350"/>
          </a:xfrm>
        </p:grpSpPr>
        <p:sp>
          <p:nvSpPr>
            <p:cNvPr id="259" name="Google Shape;259;p14"/>
            <p:cNvSpPr/>
            <p:nvPr/>
          </p:nvSpPr>
          <p:spPr>
            <a:xfrm>
              <a:off x="2882252" y="218998"/>
              <a:ext cx="411600" cy="4116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0" name="Google Shape;260;p14"/>
            <p:cNvGrpSpPr/>
            <p:nvPr/>
          </p:nvGrpSpPr>
          <p:grpSpPr>
            <a:xfrm>
              <a:off x="2882227" y="104248"/>
              <a:ext cx="411657" cy="411657"/>
              <a:chOff x="2672802" y="63977"/>
              <a:chExt cx="1187700" cy="1187700"/>
            </a:xfrm>
          </p:grpSpPr>
          <p:sp>
            <p:nvSpPr>
              <p:cNvPr id="261" name="Google Shape;261;p14"/>
              <p:cNvSpPr/>
              <p:nvPr/>
            </p:nvSpPr>
            <p:spPr>
              <a:xfrm>
                <a:off x="2672802" y="63977"/>
                <a:ext cx="1187700" cy="1187700"/>
              </a:xfrm>
              <a:prstGeom prst="ellipse">
                <a:avLst/>
              </a:prstGeom>
              <a:solidFill>
                <a:schemeClr val="dk1"/>
              </a:soli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14"/>
              <p:cNvSpPr/>
              <p:nvPr/>
            </p:nvSpPr>
            <p:spPr>
              <a:xfrm>
                <a:off x="2886950" y="277300"/>
                <a:ext cx="761040" cy="761047"/>
              </a:xfrm>
              <a:custGeom>
                <a:avLst/>
                <a:gdLst/>
                <a:ahLst/>
                <a:cxnLst/>
                <a:rect l="l" t="t" r="r" b="b"/>
                <a:pathLst>
                  <a:path w="109739" h="109740" extrusionOk="0">
                    <a:moveTo>
                      <a:pt x="44302" y="0"/>
                    </a:moveTo>
                    <a:lnTo>
                      <a:pt x="44302" y="29409"/>
                    </a:lnTo>
                    <a:lnTo>
                      <a:pt x="23542" y="8650"/>
                    </a:lnTo>
                    <a:lnTo>
                      <a:pt x="8650" y="23543"/>
                    </a:lnTo>
                    <a:lnTo>
                      <a:pt x="29409" y="44302"/>
                    </a:lnTo>
                    <a:lnTo>
                      <a:pt x="0" y="44302"/>
                    </a:lnTo>
                    <a:lnTo>
                      <a:pt x="0" y="65438"/>
                    </a:lnTo>
                    <a:lnTo>
                      <a:pt x="29409" y="65438"/>
                    </a:lnTo>
                    <a:lnTo>
                      <a:pt x="8650" y="86197"/>
                    </a:lnTo>
                    <a:lnTo>
                      <a:pt x="23542" y="101165"/>
                    </a:lnTo>
                    <a:lnTo>
                      <a:pt x="44302" y="80405"/>
                    </a:lnTo>
                    <a:lnTo>
                      <a:pt x="44302" y="109739"/>
                    </a:lnTo>
                    <a:lnTo>
                      <a:pt x="65437" y="109739"/>
                    </a:lnTo>
                    <a:lnTo>
                      <a:pt x="65437" y="80405"/>
                    </a:lnTo>
                    <a:lnTo>
                      <a:pt x="86197" y="101165"/>
                    </a:lnTo>
                    <a:lnTo>
                      <a:pt x="101164" y="86197"/>
                    </a:lnTo>
                    <a:lnTo>
                      <a:pt x="80405" y="65438"/>
                    </a:lnTo>
                    <a:lnTo>
                      <a:pt x="109739" y="65438"/>
                    </a:lnTo>
                    <a:lnTo>
                      <a:pt x="109739" y="44302"/>
                    </a:lnTo>
                    <a:lnTo>
                      <a:pt x="80405" y="44302"/>
                    </a:lnTo>
                    <a:lnTo>
                      <a:pt x="101164" y="23543"/>
                    </a:lnTo>
                    <a:lnTo>
                      <a:pt x="86197" y="8650"/>
                    </a:lnTo>
                    <a:lnTo>
                      <a:pt x="65437" y="29409"/>
                    </a:lnTo>
                    <a:lnTo>
                      <a:pt x="65437" y="0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2">
    <p:bg>
      <p:bgPr>
        <a:solidFill>
          <a:schemeClr val="dk1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oogle Shape;264;p15"/>
          <p:cNvGrpSpPr/>
          <p:nvPr/>
        </p:nvGrpSpPr>
        <p:grpSpPr>
          <a:xfrm>
            <a:off x="119700" y="104250"/>
            <a:ext cx="8904000" cy="4914000"/>
            <a:chOff x="119700" y="104250"/>
            <a:chExt cx="8904000" cy="4914000"/>
          </a:xfrm>
        </p:grpSpPr>
        <p:sp>
          <p:nvSpPr>
            <p:cNvPr id="265" name="Google Shape;265;p15"/>
            <p:cNvSpPr/>
            <p:nvPr/>
          </p:nvSpPr>
          <p:spPr>
            <a:xfrm>
              <a:off x="120300" y="104250"/>
              <a:ext cx="8903400" cy="491400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66" name="Google Shape;266;p15"/>
            <p:cNvCxnSpPr/>
            <p:nvPr/>
          </p:nvCxnSpPr>
          <p:spPr>
            <a:xfrm>
              <a:off x="30880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7" name="Google Shape;267;p15"/>
            <p:cNvCxnSpPr/>
            <p:nvPr/>
          </p:nvCxnSpPr>
          <p:spPr>
            <a:xfrm>
              <a:off x="6055850" y="104250"/>
              <a:ext cx="0" cy="4914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8" name="Google Shape;268;p15"/>
            <p:cNvCxnSpPr/>
            <p:nvPr/>
          </p:nvCxnSpPr>
          <p:spPr>
            <a:xfrm>
              <a:off x="119700" y="17460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9" name="Google Shape;269;p15"/>
            <p:cNvCxnSpPr/>
            <p:nvPr/>
          </p:nvCxnSpPr>
          <p:spPr>
            <a:xfrm>
              <a:off x="119700" y="3382525"/>
              <a:ext cx="89034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70" name="Google Shape;270;p15"/>
          <p:cNvSpPr txBox="1">
            <a:spLocks noGrp="1"/>
          </p:cNvSpPr>
          <p:nvPr>
            <p:ph type="subTitle" idx="1"/>
          </p:nvPr>
        </p:nvSpPr>
        <p:spPr>
          <a:xfrm>
            <a:off x="1042514" y="1657721"/>
            <a:ext cx="6349500" cy="134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8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/>
          </p:nvPr>
        </p:nvSpPr>
        <p:spPr>
          <a:xfrm>
            <a:off x="4103103" y="3049819"/>
            <a:ext cx="3994500" cy="36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grpSp>
        <p:nvGrpSpPr>
          <p:cNvPr id="272" name="Google Shape;272;p15"/>
          <p:cNvGrpSpPr/>
          <p:nvPr/>
        </p:nvGrpSpPr>
        <p:grpSpPr>
          <a:xfrm>
            <a:off x="7918966" y="3393049"/>
            <a:ext cx="1105199" cy="571202"/>
            <a:chOff x="119544" y="4581145"/>
            <a:chExt cx="845729" cy="437100"/>
          </a:xfrm>
        </p:grpSpPr>
        <p:sp>
          <p:nvSpPr>
            <p:cNvPr id="273" name="Google Shape;273;p15"/>
            <p:cNvSpPr/>
            <p:nvPr/>
          </p:nvSpPr>
          <p:spPr>
            <a:xfrm>
              <a:off x="119544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5"/>
            <p:cNvSpPr/>
            <p:nvPr/>
          </p:nvSpPr>
          <p:spPr>
            <a:xfrm>
              <a:off x="309576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5"/>
            <p:cNvSpPr/>
            <p:nvPr/>
          </p:nvSpPr>
          <p:spPr>
            <a:xfrm>
              <a:off x="528173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" name="Google Shape;276;p15"/>
          <p:cNvGrpSpPr/>
          <p:nvPr/>
        </p:nvGrpSpPr>
        <p:grpSpPr>
          <a:xfrm rot="10800000">
            <a:off x="136401" y="-126780"/>
            <a:ext cx="474147" cy="965143"/>
            <a:chOff x="8430763" y="1147930"/>
            <a:chExt cx="577243" cy="1174998"/>
          </a:xfrm>
        </p:grpSpPr>
        <p:grpSp>
          <p:nvGrpSpPr>
            <p:cNvPr id="277" name="Google Shape;277;p15"/>
            <p:cNvGrpSpPr/>
            <p:nvPr/>
          </p:nvGrpSpPr>
          <p:grpSpPr>
            <a:xfrm rot="5400000">
              <a:off x="8280894" y="1297941"/>
              <a:ext cx="877123" cy="577101"/>
              <a:chOff x="2233518" y="2690632"/>
              <a:chExt cx="767454" cy="504900"/>
            </a:xfrm>
          </p:grpSpPr>
          <p:sp>
            <p:nvSpPr>
              <p:cNvPr id="278" name="Google Shape;278;p15"/>
              <p:cNvSpPr/>
              <p:nvPr/>
            </p:nvSpPr>
            <p:spPr>
              <a:xfrm rot="-5402044" flipH="1">
                <a:off x="2496221" y="2690782"/>
                <a:ext cx="504600" cy="504600"/>
              </a:xfrm>
              <a:prstGeom prst="pie">
                <a:avLst>
                  <a:gd name="adj1" fmla="val 10810923"/>
                  <a:gd name="adj2" fmla="val 21589135"/>
                </a:avLst>
              </a:pr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15"/>
              <p:cNvSpPr/>
              <p:nvPr/>
            </p:nvSpPr>
            <p:spPr>
              <a:xfrm rot="-5402044" flipH="1">
                <a:off x="2233668" y="2690782"/>
                <a:ext cx="504600" cy="504600"/>
              </a:xfrm>
              <a:prstGeom prst="pie">
                <a:avLst>
                  <a:gd name="adj1" fmla="val 10810923"/>
                  <a:gd name="adj2" fmla="val 21589135"/>
                </a:avLst>
              </a:pr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0" name="Google Shape;280;p15"/>
            <p:cNvSpPr/>
            <p:nvPr/>
          </p:nvSpPr>
          <p:spPr>
            <a:xfrm rot="-1788" flipH="1">
              <a:off x="8430913" y="1746178"/>
              <a:ext cx="576900" cy="576600"/>
            </a:xfrm>
            <a:prstGeom prst="pie">
              <a:avLst>
                <a:gd name="adj1" fmla="val 10810923"/>
                <a:gd name="adj2" fmla="val 21589135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81;p15"/>
          <p:cNvGrpSpPr/>
          <p:nvPr/>
        </p:nvGrpSpPr>
        <p:grpSpPr>
          <a:xfrm>
            <a:off x="120304" y="4571532"/>
            <a:ext cx="676327" cy="446730"/>
            <a:chOff x="120304" y="4571532"/>
            <a:chExt cx="676327" cy="446730"/>
          </a:xfrm>
        </p:grpSpPr>
        <p:sp>
          <p:nvSpPr>
            <p:cNvPr id="282" name="Google Shape;282;p15"/>
            <p:cNvSpPr/>
            <p:nvPr/>
          </p:nvSpPr>
          <p:spPr>
            <a:xfrm rot="-5400000">
              <a:off x="349931" y="4571547"/>
              <a:ext cx="446700" cy="4467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3" name="Google Shape;283;p15"/>
            <p:cNvGrpSpPr/>
            <p:nvPr/>
          </p:nvGrpSpPr>
          <p:grpSpPr>
            <a:xfrm rot="-5400000">
              <a:off x="182537" y="4509299"/>
              <a:ext cx="446730" cy="571195"/>
              <a:chOff x="2882227" y="104248"/>
              <a:chExt cx="411657" cy="526350"/>
            </a:xfrm>
          </p:grpSpPr>
          <p:sp>
            <p:nvSpPr>
              <p:cNvPr id="284" name="Google Shape;284;p15"/>
              <p:cNvSpPr/>
              <p:nvPr/>
            </p:nvSpPr>
            <p:spPr>
              <a:xfrm>
                <a:off x="2882252" y="218998"/>
                <a:ext cx="411600" cy="411600"/>
              </a:xfrm>
              <a:prstGeom prst="ellipse">
                <a:avLst/>
              </a:prstGeom>
              <a:solidFill>
                <a:schemeClr val="dk1"/>
              </a:soli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85" name="Google Shape;285;p15"/>
              <p:cNvGrpSpPr/>
              <p:nvPr/>
            </p:nvGrpSpPr>
            <p:grpSpPr>
              <a:xfrm>
                <a:off x="2882227" y="104248"/>
                <a:ext cx="411657" cy="411657"/>
                <a:chOff x="2672802" y="63977"/>
                <a:chExt cx="1187700" cy="1187700"/>
              </a:xfrm>
            </p:grpSpPr>
            <p:sp>
              <p:nvSpPr>
                <p:cNvPr id="286" name="Google Shape;286;p15"/>
                <p:cNvSpPr/>
                <p:nvPr/>
              </p:nvSpPr>
              <p:spPr>
                <a:xfrm>
                  <a:off x="2672802" y="63977"/>
                  <a:ext cx="1187700" cy="1187700"/>
                </a:xfrm>
                <a:prstGeom prst="ellipse">
                  <a:avLst/>
                </a:prstGeom>
                <a:solidFill>
                  <a:schemeClr val="dk1"/>
                </a:solidFill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287;p15"/>
                <p:cNvSpPr/>
                <p:nvPr/>
              </p:nvSpPr>
              <p:spPr>
                <a:xfrm>
                  <a:off x="2886950" y="277300"/>
                  <a:ext cx="761040" cy="761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739" h="109740" extrusionOk="0">
                      <a:moveTo>
                        <a:pt x="44302" y="0"/>
                      </a:moveTo>
                      <a:lnTo>
                        <a:pt x="44302" y="29409"/>
                      </a:lnTo>
                      <a:lnTo>
                        <a:pt x="23542" y="8650"/>
                      </a:lnTo>
                      <a:lnTo>
                        <a:pt x="8650" y="23543"/>
                      </a:lnTo>
                      <a:lnTo>
                        <a:pt x="29409" y="44302"/>
                      </a:lnTo>
                      <a:lnTo>
                        <a:pt x="0" y="44302"/>
                      </a:lnTo>
                      <a:lnTo>
                        <a:pt x="0" y="65438"/>
                      </a:lnTo>
                      <a:lnTo>
                        <a:pt x="29409" y="65438"/>
                      </a:lnTo>
                      <a:lnTo>
                        <a:pt x="8650" y="86197"/>
                      </a:lnTo>
                      <a:lnTo>
                        <a:pt x="23542" y="101165"/>
                      </a:lnTo>
                      <a:lnTo>
                        <a:pt x="44302" y="80405"/>
                      </a:lnTo>
                      <a:lnTo>
                        <a:pt x="44302" y="109739"/>
                      </a:lnTo>
                      <a:lnTo>
                        <a:pt x="65437" y="109739"/>
                      </a:lnTo>
                      <a:lnTo>
                        <a:pt x="65437" y="80405"/>
                      </a:lnTo>
                      <a:lnTo>
                        <a:pt x="86197" y="101165"/>
                      </a:lnTo>
                      <a:lnTo>
                        <a:pt x="101164" y="86197"/>
                      </a:lnTo>
                      <a:lnTo>
                        <a:pt x="80405" y="65438"/>
                      </a:lnTo>
                      <a:lnTo>
                        <a:pt x="109739" y="65438"/>
                      </a:lnTo>
                      <a:lnTo>
                        <a:pt x="109739" y="44302"/>
                      </a:lnTo>
                      <a:lnTo>
                        <a:pt x="80405" y="44302"/>
                      </a:lnTo>
                      <a:lnTo>
                        <a:pt x="101164" y="23543"/>
                      </a:lnTo>
                      <a:lnTo>
                        <a:pt x="86197" y="8650"/>
                      </a:lnTo>
                      <a:lnTo>
                        <a:pt x="65437" y="29409"/>
                      </a:lnTo>
                      <a:lnTo>
                        <a:pt x="65437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367314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240200"/>
            <a:ext cx="7717800" cy="3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tamaran"/>
              <a:buChar char="●"/>
              <a:defRPr sz="18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5" r:id="rId4"/>
    <p:sldLayoutId id="2147483656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72" r:id="rId11"/>
    <p:sldLayoutId id="2147483674" r:id="rId12"/>
    <p:sldLayoutId id="2147483675" r:id="rId13"/>
    <p:sldLayoutId id="2147483677" r:id="rId14"/>
    <p:sldLayoutId id="2147483680" r:id="rId15"/>
    <p:sldLayoutId id="2147483682" r:id="rId16"/>
    <p:sldLayoutId id="2147483683" r:id="rId17"/>
    <p:sldLayoutId id="2147483688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42;&#1090;&#1086;&#1088;&#1072;&#1103;_&#1084;&#1080;&#1088;&#1086;&#1074;&#1072;&#1103;_&#1074;&#1086;&#1081;&#1085;&#1072;" TargetMode="External"/><Relationship Id="rId7" Type="http://schemas.openxmlformats.org/officeDocument/2006/relationships/hyperlink" Target="https://onagradah.ru/medal-deti-vojjny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amyat-naroda.ru/warunit/id10578/" TargetMode="External"/><Relationship Id="rId5" Type="http://schemas.openxmlformats.org/officeDocument/2006/relationships/hyperlink" Target="https://ru.wikipedia.org/wiki/185-&#1103;_&#1089;&#1090;&#1088;&#1077;&#1083;&#1082;&#1086;&#1074;&#1072;&#1103;_&#1076;&#1080;&#1074;&#1080;&#1079;&#1080;&#1103;" TargetMode="External"/><Relationship Id="rId4" Type="http://schemas.openxmlformats.org/officeDocument/2006/relationships/hyperlink" Target="https://ru.wikipedia.org/wiki/&#1042;&#1077;&#1083;&#1080;&#1082;&#1072;&#1103;_&#1054;&#1090;&#1077;&#1095;&#1077;&#1089;&#1090;&#1074;&#1077;&#1085;&#1085;&#1072;&#1103;_&#1074;&#1086;&#1081;&#1085;&#1072;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41"/>
          <p:cNvSpPr txBox="1">
            <a:spLocks noGrp="1"/>
          </p:cNvSpPr>
          <p:nvPr>
            <p:ph type="subTitle" idx="1"/>
          </p:nvPr>
        </p:nvSpPr>
        <p:spPr>
          <a:xfrm>
            <a:off x="1511112" y="3865784"/>
            <a:ext cx="4026916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Выполнили: ученики 10 «А» класса МБОУ СОШ №3 г. Конаково,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Хачатрян Н., Ковалева Т, Кузнецов И.</a:t>
            </a:r>
            <a:endParaRPr dirty="0"/>
          </a:p>
        </p:txBody>
      </p:sp>
      <p:sp>
        <p:nvSpPr>
          <p:cNvPr id="793" name="Google Shape;793;p41"/>
          <p:cNvSpPr txBox="1">
            <a:spLocks noGrp="1"/>
          </p:cNvSpPr>
          <p:nvPr>
            <p:ph type="ctrTitle"/>
          </p:nvPr>
        </p:nvSpPr>
        <p:spPr>
          <a:xfrm>
            <a:off x="713150" y="2519335"/>
            <a:ext cx="7717800" cy="86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«Моя отчизна»</a:t>
            </a:r>
            <a:endParaRPr dirty="0"/>
          </a:p>
        </p:txBody>
      </p:sp>
      <p:sp>
        <p:nvSpPr>
          <p:cNvPr id="794" name="Google Shape;794;p41"/>
          <p:cNvSpPr txBox="1">
            <a:spLocks noGrp="1"/>
          </p:cNvSpPr>
          <p:nvPr>
            <p:ph type="ctrTitle" idx="2"/>
          </p:nvPr>
        </p:nvSpPr>
        <p:spPr>
          <a:xfrm>
            <a:off x="713150" y="1749786"/>
            <a:ext cx="7717800" cy="86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Школьный музей</a:t>
            </a:r>
            <a:endParaRPr dirty="0"/>
          </a:p>
        </p:txBody>
      </p:sp>
      <p:grpSp>
        <p:nvGrpSpPr>
          <p:cNvPr id="795" name="Google Shape;795;p41"/>
          <p:cNvGrpSpPr/>
          <p:nvPr/>
        </p:nvGrpSpPr>
        <p:grpSpPr>
          <a:xfrm rot="5400000">
            <a:off x="7986171" y="1085886"/>
            <a:ext cx="1293590" cy="750130"/>
            <a:chOff x="2313084" y="2690632"/>
            <a:chExt cx="870811" cy="504900"/>
          </a:xfrm>
        </p:grpSpPr>
        <p:sp>
          <p:nvSpPr>
            <p:cNvPr id="796" name="Google Shape;796;p41"/>
            <p:cNvSpPr/>
            <p:nvPr/>
          </p:nvSpPr>
          <p:spPr>
            <a:xfrm rot="-5402044" flipH="1">
              <a:off x="2496221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1"/>
            <p:cNvSpPr/>
            <p:nvPr/>
          </p:nvSpPr>
          <p:spPr>
            <a:xfrm rot="-5402044" flipH="1">
              <a:off x="2679146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1"/>
            <p:cNvSpPr/>
            <p:nvPr/>
          </p:nvSpPr>
          <p:spPr>
            <a:xfrm rot="-5402044" flipH="1">
              <a:off x="2313234" y="2690782"/>
              <a:ext cx="504600" cy="504600"/>
            </a:xfrm>
            <a:prstGeom prst="pie">
              <a:avLst>
                <a:gd name="adj1" fmla="val 10810923"/>
                <a:gd name="adj2" fmla="val 21589135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9" name="Google Shape;799;p41"/>
          <p:cNvGrpSpPr/>
          <p:nvPr/>
        </p:nvGrpSpPr>
        <p:grpSpPr>
          <a:xfrm>
            <a:off x="120250" y="3393049"/>
            <a:ext cx="1105199" cy="571202"/>
            <a:chOff x="119544" y="4581145"/>
            <a:chExt cx="845729" cy="437100"/>
          </a:xfrm>
        </p:grpSpPr>
        <p:sp>
          <p:nvSpPr>
            <p:cNvPr id="800" name="Google Shape;800;p41"/>
            <p:cNvSpPr/>
            <p:nvPr/>
          </p:nvSpPr>
          <p:spPr>
            <a:xfrm>
              <a:off x="119544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1"/>
            <p:cNvSpPr/>
            <p:nvPr/>
          </p:nvSpPr>
          <p:spPr>
            <a:xfrm>
              <a:off x="309576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1"/>
            <p:cNvSpPr/>
            <p:nvPr/>
          </p:nvSpPr>
          <p:spPr>
            <a:xfrm>
              <a:off x="528173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45"/>
          <p:cNvSpPr/>
          <p:nvPr/>
        </p:nvSpPr>
        <p:spPr>
          <a:xfrm>
            <a:off x="1060900" y="1003388"/>
            <a:ext cx="3020700" cy="3020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45"/>
          <p:cNvSpPr txBox="1">
            <a:spLocks noGrp="1"/>
          </p:cNvSpPr>
          <p:nvPr>
            <p:ph type="subTitle" idx="1"/>
          </p:nvPr>
        </p:nvSpPr>
        <p:spPr>
          <a:xfrm>
            <a:off x="4572000" y="1966987"/>
            <a:ext cx="2865600" cy="13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На этих фотографиях изображены ветераны 185й стрелковой дивизии.</a:t>
            </a:r>
          </a:p>
        </p:txBody>
      </p:sp>
      <p:pic>
        <p:nvPicPr>
          <p:cNvPr id="862" name="Google Shape;862;p45"/>
          <p:cNvPicPr preferRelativeResize="0"/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2911" r="12911"/>
          <a:stretch/>
        </p:blipFill>
        <p:spPr>
          <a:xfrm>
            <a:off x="831544" y="1003386"/>
            <a:ext cx="3022200" cy="30207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2821797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45"/>
          <p:cNvSpPr/>
          <p:nvPr/>
        </p:nvSpPr>
        <p:spPr>
          <a:xfrm>
            <a:off x="5390384" y="1061402"/>
            <a:ext cx="3020700" cy="3020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45"/>
          <p:cNvSpPr/>
          <p:nvPr/>
        </p:nvSpPr>
        <p:spPr>
          <a:xfrm>
            <a:off x="1145774" y="1275693"/>
            <a:ext cx="5464630" cy="830029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5"/>
          <p:cNvSpPr txBox="1">
            <a:spLocks noGrp="1"/>
          </p:cNvSpPr>
          <p:nvPr>
            <p:ph type="title"/>
          </p:nvPr>
        </p:nvSpPr>
        <p:spPr>
          <a:xfrm>
            <a:off x="0" y="1118007"/>
            <a:ext cx="5052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185-ая стрелковая</a:t>
            </a:r>
            <a:br>
              <a:rPr lang="ru-RU" dirty="0">
                <a:solidFill>
                  <a:schemeClr val="lt1"/>
                </a:solidFill>
              </a:rPr>
            </a:br>
            <a:r>
              <a:rPr lang="ru-RU" dirty="0">
                <a:solidFill>
                  <a:schemeClr val="lt1"/>
                </a:solidFill>
              </a:rPr>
              <a:t>дивизия</a:t>
            </a:r>
          </a:p>
        </p:txBody>
      </p:sp>
      <p:sp>
        <p:nvSpPr>
          <p:cNvPr id="861" name="Google Shape;861;p45"/>
          <p:cNvSpPr txBox="1">
            <a:spLocks noGrp="1"/>
          </p:cNvSpPr>
          <p:nvPr>
            <p:ph type="subTitle" idx="1"/>
          </p:nvPr>
        </p:nvSpPr>
        <p:spPr>
          <a:xfrm>
            <a:off x="454926" y="2320013"/>
            <a:ext cx="4597774" cy="13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Развернута в сентябре 1939 года в Орловском военном округе в городе Белгороде Курской области на базе 163-го стрелкового полка 55-й стрелковой дивизии имени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К. Е. Ворошилова.</a:t>
            </a:r>
          </a:p>
        </p:txBody>
      </p:sp>
      <p:pic>
        <p:nvPicPr>
          <p:cNvPr id="862" name="Google Shape;862;p45"/>
          <p:cNvPicPr preferRelativeResize="0"/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12911" r="12911"/>
          <a:stretch/>
        </p:blipFill>
        <p:spPr>
          <a:xfrm>
            <a:off x="5161028" y="1061400"/>
            <a:ext cx="3022200" cy="30207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759706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57"/>
          <p:cNvSpPr txBox="1">
            <a:spLocks noGrp="1"/>
          </p:cNvSpPr>
          <p:nvPr>
            <p:ph type="ctrTitle" idx="2"/>
          </p:nvPr>
        </p:nvSpPr>
        <p:spPr>
          <a:xfrm>
            <a:off x="1640400" y="2210832"/>
            <a:ext cx="5863200" cy="94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/>
              <a:t>Эта дивизия участвовала во многих важнейших сражениях Великой Отечественной Войны, в том числе в боях за Германию.</a:t>
            </a:r>
            <a:endParaRPr sz="32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7" name="Google Shape;967;p48"/>
          <p:cNvGrpSpPr/>
          <p:nvPr/>
        </p:nvGrpSpPr>
        <p:grpSpPr>
          <a:xfrm>
            <a:off x="1475112" y="1985732"/>
            <a:ext cx="1334700" cy="1182300"/>
            <a:chOff x="1475112" y="1985732"/>
            <a:chExt cx="1334700" cy="1182300"/>
          </a:xfrm>
        </p:grpSpPr>
        <p:sp>
          <p:nvSpPr>
            <p:cNvPr id="968" name="Google Shape;968;p48"/>
            <p:cNvSpPr/>
            <p:nvPr/>
          </p:nvSpPr>
          <p:spPr>
            <a:xfrm>
              <a:off x="1627512" y="1985732"/>
              <a:ext cx="1182300" cy="11823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8"/>
            <p:cNvSpPr/>
            <p:nvPr/>
          </p:nvSpPr>
          <p:spPr>
            <a:xfrm>
              <a:off x="1475112" y="1985732"/>
              <a:ext cx="1182300" cy="1182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0" name="Google Shape;970;p48"/>
          <p:cNvSpPr txBox="1">
            <a:spLocks noGrp="1"/>
          </p:cNvSpPr>
          <p:nvPr>
            <p:ph type="title"/>
          </p:nvPr>
        </p:nvSpPr>
        <p:spPr>
          <a:xfrm>
            <a:off x="3080388" y="2150850"/>
            <a:ext cx="4436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dirty="0"/>
              <a:t>Письмо</a:t>
            </a:r>
            <a:endParaRPr sz="5400" dirty="0"/>
          </a:p>
        </p:txBody>
      </p:sp>
      <p:sp>
        <p:nvSpPr>
          <p:cNvPr id="972" name="Google Shape;972;p48"/>
          <p:cNvSpPr txBox="1">
            <a:spLocks noGrp="1"/>
          </p:cNvSpPr>
          <p:nvPr>
            <p:ph type="title" idx="2"/>
          </p:nvPr>
        </p:nvSpPr>
        <p:spPr>
          <a:xfrm>
            <a:off x="1601262" y="2241932"/>
            <a:ext cx="930000" cy="66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dk1"/>
                </a:solidFill>
              </a:rPr>
              <a:t>0</a:t>
            </a:r>
            <a:r>
              <a:rPr lang="ru-RU" dirty="0" smtClean="0">
                <a:solidFill>
                  <a:schemeClr val="dk1"/>
                </a:solidFill>
              </a:rPr>
              <a:t>3</a:t>
            </a:r>
            <a:endParaRPr dirty="0">
              <a:solidFill>
                <a:schemeClr val="dk1"/>
              </a:solidFill>
            </a:endParaRPr>
          </a:p>
        </p:txBody>
      </p:sp>
      <p:grpSp>
        <p:nvGrpSpPr>
          <p:cNvPr id="973" name="Google Shape;973;p48"/>
          <p:cNvGrpSpPr/>
          <p:nvPr/>
        </p:nvGrpSpPr>
        <p:grpSpPr>
          <a:xfrm>
            <a:off x="1977031" y="110660"/>
            <a:ext cx="1105199" cy="571202"/>
            <a:chOff x="119544" y="4581145"/>
            <a:chExt cx="845729" cy="437100"/>
          </a:xfrm>
        </p:grpSpPr>
        <p:sp>
          <p:nvSpPr>
            <p:cNvPr id="974" name="Google Shape;974;p48"/>
            <p:cNvSpPr/>
            <p:nvPr/>
          </p:nvSpPr>
          <p:spPr>
            <a:xfrm>
              <a:off x="119544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8"/>
            <p:cNvSpPr/>
            <p:nvPr/>
          </p:nvSpPr>
          <p:spPr>
            <a:xfrm>
              <a:off x="309576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8"/>
            <p:cNvSpPr/>
            <p:nvPr/>
          </p:nvSpPr>
          <p:spPr>
            <a:xfrm>
              <a:off x="528173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45"/>
          <p:cNvSpPr/>
          <p:nvPr/>
        </p:nvSpPr>
        <p:spPr>
          <a:xfrm>
            <a:off x="5187130" y="1060538"/>
            <a:ext cx="3020700" cy="3020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45"/>
          <p:cNvSpPr/>
          <p:nvPr/>
        </p:nvSpPr>
        <p:spPr>
          <a:xfrm>
            <a:off x="517500" y="1502879"/>
            <a:ext cx="3643500" cy="654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5"/>
          <p:cNvSpPr txBox="1">
            <a:spLocks noGrp="1"/>
          </p:cNvSpPr>
          <p:nvPr>
            <p:ph type="title"/>
          </p:nvPr>
        </p:nvSpPr>
        <p:spPr>
          <a:xfrm>
            <a:off x="713100" y="1502879"/>
            <a:ext cx="385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Тягунов В. А.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861" name="Google Shape;861;p45"/>
          <p:cNvSpPr txBox="1">
            <a:spLocks noGrp="1"/>
          </p:cNvSpPr>
          <p:nvPr>
            <p:ph type="subTitle" idx="1"/>
          </p:nvPr>
        </p:nvSpPr>
        <p:spPr>
          <a:xfrm>
            <a:off x="774052" y="2570886"/>
            <a:ext cx="2865600" cy="13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 нашем школьном музее хранится фронтовое письмо, написанное Тягуновым Владимиром Андреевичем, уроженцем Корчевы. Он был призван на службу в 1941 году, был краснофлотцем, но в сентябре этого же года пропал без вести в возрасте 30 лет.</a:t>
            </a:r>
          </a:p>
        </p:txBody>
      </p:sp>
      <p:pic>
        <p:nvPicPr>
          <p:cNvPr id="862" name="Google Shape;862;p45"/>
          <p:cNvPicPr preferRelativeResize="0"/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12911" r="12911"/>
          <a:stretch/>
        </p:blipFill>
        <p:spPr>
          <a:xfrm>
            <a:off x="4957774" y="1060536"/>
            <a:ext cx="3022200" cy="30207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1071632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38"/>
          <p:cNvSpPr txBox="1">
            <a:spLocks noGrp="1"/>
          </p:cNvSpPr>
          <p:nvPr>
            <p:ph type="title"/>
          </p:nvPr>
        </p:nvSpPr>
        <p:spPr>
          <a:xfrm>
            <a:off x="1788425" y="1551300"/>
            <a:ext cx="5567100" cy="204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800" dirty="0"/>
              <a:t>Письмо расшифровали в нашей школе, и теперь мы можем прочитать то, что было написано аж 81 год назад</a:t>
            </a:r>
            <a:endParaRPr sz="2800" dirty="0"/>
          </a:p>
        </p:txBody>
      </p:sp>
      <p:sp>
        <p:nvSpPr>
          <p:cNvPr id="1001" name="Google Shape;1001;p38"/>
          <p:cNvSpPr/>
          <p:nvPr/>
        </p:nvSpPr>
        <p:spPr>
          <a:xfrm>
            <a:off x="2234362" y="2705762"/>
            <a:ext cx="4675225" cy="5308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noFill/>
              <a:latin typeface="Lexend Giga"/>
            </a:endParaRPr>
          </a:p>
        </p:txBody>
      </p:sp>
      <p:grpSp>
        <p:nvGrpSpPr>
          <p:cNvPr id="1008" name="Google Shape;1008;p38"/>
          <p:cNvGrpSpPr/>
          <p:nvPr/>
        </p:nvGrpSpPr>
        <p:grpSpPr>
          <a:xfrm rot="-1550769" flipH="1">
            <a:off x="331881" y="3456212"/>
            <a:ext cx="1214925" cy="1127478"/>
            <a:chOff x="0" y="2775825"/>
            <a:chExt cx="1893650" cy="1757350"/>
          </a:xfrm>
        </p:grpSpPr>
        <p:sp>
          <p:nvSpPr>
            <p:cNvPr id="1009" name="Google Shape;1009;p38"/>
            <p:cNvSpPr/>
            <p:nvPr/>
          </p:nvSpPr>
          <p:spPr>
            <a:xfrm>
              <a:off x="914100" y="3213875"/>
              <a:ext cx="164875" cy="189150"/>
            </a:xfrm>
            <a:custGeom>
              <a:avLst/>
              <a:gdLst/>
              <a:ahLst/>
              <a:cxnLst/>
              <a:rect l="l" t="t" r="r" b="b"/>
              <a:pathLst>
                <a:path w="6595" h="7566" extrusionOk="0">
                  <a:moveTo>
                    <a:pt x="474" y="0"/>
                  </a:moveTo>
                  <a:cubicBezTo>
                    <a:pt x="356" y="0"/>
                    <a:pt x="253" y="18"/>
                    <a:pt x="175" y="61"/>
                  </a:cubicBezTo>
                  <a:cubicBezTo>
                    <a:pt x="99" y="103"/>
                    <a:pt x="46" y="166"/>
                    <a:pt x="23" y="246"/>
                  </a:cubicBezTo>
                  <a:cubicBezTo>
                    <a:pt x="0" y="325"/>
                    <a:pt x="11" y="407"/>
                    <a:pt x="52" y="484"/>
                  </a:cubicBezTo>
                  <a:cubicBezTo>
                    <a:pt x="191" y="732"/>
                    <a:pt x="665" y="895"/>
                    <a:pt x="1156" y="1034"/>
                  </a:cubicBezTo>
                  <a:lnTo>
                    <a:pt x="2667" y="1475"/>
                  </a:lnTo>
                  <a:cubicBezTo>
                    <a:pt x="2998" y="1577"/>
                    <a:pt x="3376" y="1731"/>
                    <a:pt x="3673" y="2099"/>
                  </a:cubicBezTo>
                  <a:cubicBezTo>
                    <a:pt x="3957" y="2438"/>
                    <a:pt x="4189" y="2922"/>
                    <a:pt x="4411" y="3390"/>
                  </a:cubicBezTo>
                  <a:lnTo>
                    <a:pt x="4428" y="3427"/>
                  </a:lnTo>
                  <a:cubicBezTo>
                    <a:pt x="4829" y="4276"/>
                    <a:pt x="5168" y="5163"/>
                    <a:pt x="5442" y="5875"/>
                  </a:cubicBezTo>
                  <a:lnTo>
                    <a:pt x="5573" y="6212"/>
                  </a:lnTo>
                  <a:cubicBezTo>
                    <a:pt x="6004" y="7334"/>
                    <a:pt x="6134" y="7565"/>
                    <a:pt x="6283" y="7565"/>
                  </a:cubicBezTo>
                  <a:cubicBezTo>
                    <a:pt x="6303" y="7565"/>
                    <a:pt x="6324" y="7562"/>
                    <a:pt x="6348" y="7554"/>
                  </a:cubicBezTo>
                  <a:cubicBezTo>
                    <a:pt x="6486" y="7510"/>
                    <a:pt x="6595" y="7474"/>
                    <a:pt x="6199" y="6006"/>
                  </a:cubicBezTo>
                  <a:cubicBezTo>
                    <a:pt x="5999" y="5280"/>
                    <a:pt x="5664" y="4184"/>
                    <a:pt x="5185" y="3082"/>
                  </a:cubicBezTo>
                  <a:lnTo>
                    <a:pt x="5150" y="3001"/>
                  </a:lnTo>
                  <a:cubicBezTo>
                    <a:pt x="4930" y="2507"/>
                    <a:pt x="4703" y="1996"/>
                    <a:pt x="4342" y="1548"/>
                  </a:cubicBezTo>
                  <a:cubicBezTo>
                    <a:pt x="4147" y="1304"/>
                    <a:pt x="3911" y="1097"/>
                    <a:pt x="3656" y="947"/>
                  </a:cubicBezTo>
                  <a:cubicBezTo>
                    <a:pt x="3399" y="794"/>
                    <a:pt x="3147" y="704"/>
                    <a:pt x="2932" y="634"/>
                  </a:cubicBezTo>
                  <a:lnTo>
                    <a:pt x="1404" y="187"/>
                  </a:lnTo>
                  <a:cubicBezTo>
                    <a:pt x="1068" y="86"/>
                    <a:pt x="732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8"/>
            <p:cNvSpPr/>
            <p:nvPr/>
          </p:nvSpPr>
          <p:spPr>
            <a:xfrm>
              <a:off x="0" y="2775825"/>
              <a:ext cx="1893650" cy="1757350"/>
            </a:xfrm>
            <a:custGeom>
              <a:avLst/>
              <a:gdLst/>
              <a:ahLst/>
              <a:cxnLst/>
              <a:rect l="l" t="t" r="r" b="b"/>
              <a:pathLst>
                <a:path w="75746" h="70294" extrusionOk="0">
                  <a:moveTo>
                    <a:pt x="19963" y="1546"/>
                  </a:moveTo>
                  <a:cubicBezTo>
                    <a:pt x="20090" y="1615"/>
                    <a:pt x="20228" y="1682"/>
                    <a:pt x="20370" y="1745"/>
                  </a:cubicBezTo>
                  <a:lnTo>
                    <a:pt x="20480" y="1794"/>
                  </a:lnTo>
                  <a:cubicBezTo>
                    <a:pt x="24140" y="3466"/>
                    <a:pt x="26495" y="4468"/>
                    <a:pt x="27516" y="4790"/>
                  </a:cubicBezTo>
                  <a:cubicBezTo>
                    <a:pt x="27514" y="4796"/>
                    <a:pt x="27510" y="4802"/>
                    <a:pt x="27509" y="4809"/>
                  </a:cubicBezTo>
                  <a:cubicBezTo>
                    <a:pt x="27474" y="5078"/>
                    <a:pt x="27723" y="5430"/>
                    <a:pt x="27957" y="5723"/>
                  </a:cubicBezTo>
                  <a:cubicBezTo>
                    <a:pt x="27964" y="5733"/>
                    <a:pt x="28402" y="6304"/>
                    <a:pt x="29043" y="7053"/>
                  </a:cubicBezTo>
                  <a:cubicBezTo>
                    <a:pt x="28710" y="6829"/>
                    <a:pt x="28097" y="6483"/>
                    <a:pt x="27002" y="5882"/>
                  </a:cubicBezTo>
                  <a:lnTo>
                    <a:pt x="26300" y="5494"/>
                  </a:lnTo>
                  <a:cubicBezTo>
                    <a:pt x="24759" y="4648"/>
                    <a:pt x="23206" y="3755"/>
                    <a:pt x="23120" y="3706"/>
                  </a:cubicBezTo>
                  <a:lnTo>
                    <a:pt x="23069" y="3675"/>
                  </a:lnTo>
                  <a:cubicBezTo>
                    <a:pt x="22870" y="3557"/>
                    <a:pt x="22523" y="3353"/>
                    <a:pt x="22250" y="3353"/>
                  </a:cubicBezTo>
                  <a:cubicBezTo>
                    <a:pt x="22209" y="3353"/>
                    <a:pt x="22169" y="3358"/>
                    <a:pt x="22132" y="3369"/>
                  </a:cubicBezTo>
                  <a:cubicBezTo>
                    <a:pt x="21863" y="3216"/>
                    <a:pt x="20929" y="2929"/>
                    <a:pt x="19338" y="2512"/>
                  </a:cubicBezTo>
                  <a:cubicBezTo>
                    <a:pt x="19427" y="2389"/>
                    <a:pt x="19600" y="2136"/>
                    <a:pt x="19765" y="1878"/>
                  </a:cubicBezTo>
                  <a:cubicBezTo>
                    <a:pt x="19838" y="1762"/>
                    <a:pt x="19906" y="1652"/>
                    <a:pt x="19963" y="1546"/>
                  </a:cubicBezTo>
                  <a:close/>
                  <a:moveTo>
                    <a:pt x="8098" y="1028"/>
                  </a:moveTo>
                  <a:cubicBezTo>
                    <a:pt x="8320" y="1250"/>
                    <a:pt x="8760" y="1641"/>
                    <a:pt x="9273" y="1901"/>
                  </a:cubicBezTo>
                  <a:cubicBezTo>
                    <a:pt x="9623" y="2084"/>
                    <a:pt x="10003" y="2220"/>
                    <a:pt x="10317" y="2274"/>
                  </a:cubicBezTo>
                  <a:cubicBezTo>
                    <a:pt x="10432" y="2294"/>
                    <a:pt x="10533" y="2305"/>
                    <a:pt x="10619" y="2305"/>
                  </a:cubicBezTo>
                  <a:cubicBezTo>
                    <a:pt x="10834" y="2305"/>
                    <a:pt x="10956" y="2242"/>
                    <a:pt x="10986" y="2116"/>
                  </a:cubicBezTo>
                  <a:lnTo>
                    <a:pt x="10986" y="2114"/>
                  </a:lnTo>
                  <a:cubicBezTo>
                    <a:pt x="11028" y="1911"/>
                    <a:pt x="10804" y="1795"/>
                    <a:pt x="10397" y="1586"/>
                  </a:cubicBezTo>
                  <a:cubicBezTo>
                    <a:pt x="10178" y="1471"/>
                    <a:pt x="9929" y="1342"/>
                    <a:pt x="9688" y="1182"/>
                  </a:cubicBezTo>
                  <a:cubicBezTo>
                    <a:pt x="9614" y="1135"/>
                    <a:pt x="9542" y="1087"/>
                    <a:pt x="9471" y="1038"/>
                  </a:cubicBezTo>
                  <a:lnTo>
                    <a:pt x="9471" y="1038"/>
                  </a:lnTo>
                  <a:cubicBezTo>
                    <a:pt x="9521" y="1050"/>
                    <a:pt x="9570" y="1061"/>
                    <a:pt x="9620" y="1073"/>
                  </a:cubicBezTo>
                  <a:lnTo>
                    <a:pt x="9796" y="1113"/>
                  </a:lnTo>
                  <a:cubicBezTo>
                    <a:pt x="18580" y="3169"/>
                    <a:pt x="21134" y="3636"/>
                    <a:pt x="21895" y="3662"/>
                  </a:cubicBezTo>
                  <a:cubicBezTo>
                    <a:pt x="21892" y="3701"/>
                    <a:pt x="21892" y="3739"/>
                    <a:pt x="21903" y="3779"/>
                  </a:cubicBezTo>
                  <a:cubicBezTo>
                    <a:pt x="21971" y="4036"/>
                    <a:pt x="22318" y="4264"/>
                    <a:pt x="22649" y="4451"/>
                  </a:cubicBezTo>
                  <a:lnTo>
                    <a:pt x="22680" y="4468"/>
                  </a:lnTo>
                  <a:cubicBezTo>
                    <a:pt x="22696" y="4478"/>
                    <a:pt x="24281" y="5412"/>
                    <a:pt x="25915" y="6230"/>
                  </a:cubicBezTo>
                  <a:cubicBezTo>
                    <a:pt x="26031" y="6288"/>
                    <a:pt x="28629" y="7601"/>
                    <a:pt x="29204" y="7601"/>
                  </a:cubicBezTo>
                  <a:cubicBezTo>
                    <a:pt x="29230" y="7601"/>
                    <a:pt x="29253" y="7598"/>
                    <a:pt x="29270" y="7591"/>
                  </a:cubicBezTo>
                  <a:lnTo>
                    <a:pt x="29348" y="7555"/>
                  </a:lnTo>
                  <a:lnTo>
                    <a:pt x="29375" y="7500"/>
                  </a:lnTo>
                  <a:cubicBezTo>
                    <a:pt x="29384" y="7484"/>
                    <a:pt x="29387" y="7469"/>
                    <a:pt x="29391" y="7453"/>
                  </a:cubicBezTo>
                  <a:cubicBezTo>
                    <a:pt x="29680" y="7782"/>
                    <a:pt x="29997" y="8128"/>
                    <a:pt x="30324" y="8465"/>
                  </a:cubicBezTo>
                  <a:cubicBezTo>
                    <a:pt x="30972" y="9145"/>
                    <a:pt x="31883" y="10006"/>
                    <a:pt x="32483" y="10454"/>
                  </a:cubicBezTo>
                  <a:cubicBezTo>
                    <a:pt x="32373" y="10716"/>
                    <a:pt x="32610" y="11056"/>
                    <a:pt x="32712" y="11201"/>
                  </a:cubicBezTo>
                  <a:lnTo>
                    <a:pt x="33238" y="11976"/>
                  </a:lnTo>
                  <a:cubicBezTo>
                    <a:pt x="33458" y="12301"/>
                    <a:pt x="33748" y="12724"/>
                    <a:pt x="34072" y="13148"/>
                  </a:cubicBezTo>
                  <a:cubicBezTo>
                    <a:pt x="33026" y="12230"/>
                    <a:pt x="30689" y="10358"/>
                    <a:pt x="25543" y="6439"/>
                  </a:cubicBezTo>
                  <a:lnTo>
                    <a:pt x="25405" y="6333"/>
                  </a:lnTo>
                  <a:cubicBezTo>
                    <a:pt x="24861" y="5911"/>
                    <a:pt x="24436" y="5628"/>
                    <a:pt x="24142" y="5563"/>
                  </a:cubicBezTo>
                  <a:cubicBezTo>
                    <a:pt x="23854" y="5194"/>
                    <a:pt x="18580" y="4204"/>
                    <a:pt x="18526" y="4193"/>
                  </a:cubicBezTo>
                  <a:cubicBezTo>
                    <a:pt x="17206" y="3949"/>
                    <a:pt x="15768" y="3725"/>
                    <a:pt x="14578" y="3579"/>
                  </a:cubicBezTo>
                  <a:cubicBezTo>
                    <a:pt x="13936" y="3502"/>
                    <a:pt x="13300" y="3433"/>
                    <a:pt x="12684" y="3379"/>
                  </a:cubicBezTo>
                  <a:lnTo>
                    <a:pt x="12624" y="3374"/>
                  </a:lnTo>
                  <a:cubicBezTo>
                    <a:pt x="12282" y="3339"/>
                    <a:pt x="12012" y="3326"/>
                    <a:pt x="11798" y="3326"/>
                  </a:cubicBezTo>
                  <a:cubicBezTo>
                    <a:pt x="11163" y="3326"/>
                    <a:pt x="11025" y="3445"/>
                    <a:pt x="10971" y="3492"/>
                  </a:cubicBezTo>
                  <a:cubicBezTo>
                    <a:pt x="10932" y="3526"/>
                    <a:pt x="10906" y="3569"/>
                    <a:pt x="10890" y="3614"/>
                  </a:cubicBezTo>
                  <a:cubicBezTo>
                    <a:pt x="10858" y="3452"/>
                    <a:pt x="10564" y="3387"/>
                    <a:pt x="8949" y="3109"/>
                  </a:cubicBezTo>
                  <a:cubicBezTo>
                    <a:pt x="8444" y="3023"/>
                    <a:pt x="7893" y="2925"/>
                    <a:pt x="7320" y="2817"/>
                  </a:cubicBezTo>
                  <a:cubicBezTo>
                    <a:pt x="7321" y="2808"/>
                    <a:pt x="7324" y="2802"/>
                    <a:pt x="7325" y="2794"/>
                  </a:cubicBezTo>
                  <a:lnTo>
                    <a:pt x="7330" y="2749"/>
                  </a:lnTo>
                  <a:cubicBezTo>
                    <a:pt x="7336" y="2699"/>
                    <a:pt x="7355" y="2546"/>
                    <a:pt x="7406" y="2343"/>
                  </a:cubicBezTo>
                  <a:cubicBezTo>
                    <a:pt x="7475" y="2075"/>
                    <a:pt x="7598" y="1779"/>
                    <a:pt x="7744" y="1530"/>
                  </a:cubicBezTo>
                  <a:cubicBezTo>
                    <a:pt x="7837" y="1368"/>
                    <a:pt x="7962" y="1199"/>
                    <a:pt x="8098" y="1028"/>
                  </a:cubicBezTo>
                  <a:close/>
                  <a:moveTo>
                    <a:pt x="8504" y="0"/>
                  </a:moveTo>
                  <a:cubicBezTo>
                    <a:pt x="8369" y="0"/>
                    <a:pt x="8256" y="15"/>
                    <a:pt x="8171" y="51"/>
                  </a:cubicBezTo>
                  <a:cubicBezTo>
                    <a:pt x="8076" y="57"/>
                    <a:pt x="7991" y="99"/>
                    <a:pt x="7922" y="151"/>
                  </a:cubicBezTo>
                  <a:cubicBezTo>
                    <a:pt x="7829" y="222"/>
                    <a:pt x="7784" y="301"/>
                    <a:pt x="7765" y="369"/>
                  </a:cubicBezTo>
                  <a:cubicBezTo>
                    <a:pt x="7509" y="539"/>
                    <a:pt x="7245" y="796"/>
                    <a:pt x="7043" y="1083"/>
                  </a:cubicBezTo>
                  <a:cubicBezTo>
                    <a:pt x="6830" y="1381"/>
                    <a:pt x="6654" y="1758"/>
                    <a:pt x="6555" y="2118"/>
                  </a:cubicBezTo>
                  <a:cubicBezTo>
                    <a:pt x="6485" y="2371"/>
                    <a:pt x="6462" y="2563"/>
                    <a:pt x="6452" y="2650"/>
                  </a:cubicBezTo>
                  <a:cubicBezTo>
                    <a:pt x="4357" y="2230"/>
                    <a:pt x="2377" y="1662"/>
                    <a:pt x="2355" y="1656"/>
                  </a:cubicBezTo>
                  <a:lnTo>
                    <a:pt x="2264" y="1629"/>
                  </a:lnTo>
                  <a:cubicBezTo>
                    <a:pt x="2019" y="1556"/>
                    <a:pt x="1683" y="1457"/>
                    <a:pt x="1412" y="1457"/>
                  </a:cubicBezTo>
                  <a:cubicBezTo>
                    <a:pt x="1200" y="1457"/>
                    <a:pt x="1028" y="1517"/>
                    <a:pt x="971" y="1698"/>
                  </a:cubicBezTo>
                  <a:cubicBezTo>
                    <a:pt x="968" y="1708"/>
                    <a:pt x="969" y="1716"/>
                    <a:pt x="968" y="1727"/>
                  </a:cubicBezTo>
                  <a:cubicBezTo>
                    <a:pt x="963" y="1727"/>
                    <a:pt x="958" y="1727"/>
                    <a:pt x="953" y="1727"/>
                  </a:cubicBezTo>
                  <a:cubicBezTo>
                    <a:pt x="874" y="1727"/>
                    <a:pt x="794" y="1750"/>
                    <a:pt x="710" y="1800"/>
                  </a:cubicBezTo>
                  <a:cubicBezTo>
                    <a:pt x="626" y="1848"/>
                    <a:pt x="580" y="1907"/>
                    <a:pt x="549" y="1965"/>
                  </a:cubicBezTo>
                  <a:cubicBezTo>
                    <a:pt x="331" y="2038"/>
                    <a:pt x="211" y="2389"/>
                    <a:pt x="130" y="2706"/>
                  </a:cubicBezTo>
                  <a:cubicBezTo>
                    <a:pt x="29" y="3095"/>
                    <a:pt x="1" y="3551"/>
                    <a:pt x="7" y="3766"/>
                  </a:cubicBezTo>
                  <a:cubicBezTo>
                    <a:pt x="7" y="3855"/>
                    <a:pt x="8" y="4090"/>
                    <a:pt x="70" y="4440"/>
                  </a:cubicBezTo>
                  <a:cubicBezTo>
                    <a:pt x="120" y="4722"/>
                    <a:pt x="262" y="5290"/>
                    <a:pt x="636" y="5918"/>
                  </a:cubicBezTo>
                  <a:cubicBezTo>
                    <a:pt x="988" y="6504"/>
                    <a:pt x="1477" y="7048"/>
                    <a:pt x="2051" y="7489"/>
                  </a:cubicBezTo>
                  <a:cubicBezTo>
                    <a:pt x="2599" y="7916"/>
                    <a:pt x="3279" y="8302"/>
                    <a:pt x="4074" y="8640"/>
                  </a:cubicBezTo>
                  <a:cubicBezTo>
                    <a:pt x="6139" y="9469"/>
                    <a:pt x="8636" y="10188"/>
                    <a:pt x="9587" y="10312"/>
                  </a:cubicBezTo>
                  <a:cubicBezTo>
                    <a:pt x="9820" y="10500"/>
                    <a:pt x="10342" y="10559"/>
                    <a:pt x="10842" y="10597"/>
                  </a:cubicBezTo>
                  <a:lnTo>
                    <a:pt x="11049" y="10614"/>
                  </a:lnTo>
                  <a:cubicBezTo>
                    <a:pt x="11270" y="10633"/>
                    <a:pt x="11861" y="10683"/>
                    <a:pt x="12626" y="10773"/>
                  </a:cubicBezTo>
                  <a:cubicBezTo>
                    <a:pt x="13892" y="10921"/>
                    <a:pt x="15016" y="11131"/>
                    <a:pt x="15970" y="11400"/>
                  </a:cubicBezTo>
                  <a:cubicBezTo>
                    <a:pt x="17039" y="11692"/>
                    <a:pt x="18156" y="12151"/>
                    <a:pt x="19034" y="12658"/>
                  </a:cubicBezTo>
                  <a:cubicBezTo>
                    <a:pt x="19370" y="12849"/>
                    <a:pt x="19645" y="13025"/>
                    <a:pt x="19865" y="13167"/>
                  </a:cubicBezTo>
                  <a:cubicBezTo>
                    <a:pt x="19880" y="13175"/>
                    <a:pt x="19890" y="13183"/>
                    <a:pt x="19903" y="13190"/>
                  </a:cubicBezTo>
                  <a:cubicBezTo>
                    <a:pt x="19892" y="13193"/>
                    <a:pt x="19881" y="13193"/>
                    <a:pt x="19871" y="13195"/>
                  </a:cubicBezTo>
                  <a:cubicBezTo>
                    <a:pt x="19788" y="13217"/>
                    <a:pt x="19725" y="13254"/>
                    <a:pt x="19671" y="13300"/>
                  </a:cubicBezTo>
                  <a:lnTo>
                    <a:pt x="19663" y="13283"/>
                  </a:lnTo>
                  <a:cubicBezTo>
                    <a:pt x="19636" y="13212"/>
                    <a:pt x="19597" y="13170"/>
                    <a:pt x="19477" y="13170"/>
                  </a:cubicBezTo>
                  <a:cubicBezTo>
                    <a:pt x="19235" y="13170"/>
                    <a:pt x="18663" y="13343"/>
                    <a:pt x="17187" y="13811"/>
                  </a:cubicBezTo>
                  <a:cubicBezTo>
                    <a:pt x="16585" y="14000"/>
                    <a:pt x="15914" y="14213"/>
                    <a:pt x="15235" y="14417"/>
                  </a:cubicBezTo>
                  <a:cubicBezTo>
                    <a:pt x="13020" y="15095"/>
                    <a:pt x="10836" y="15638"/>
                    <a:pt x="10816" y="15644"/>
                  </a:cubicBezTo>
                  <a:lnTo>
                    <a:pt x="10729" y="15665"/>
                  </a:lnTo>
                  <a:cubicBezTo>
                    <a:pt x="10290" y="15770"/>
                    <a:pt x="9835" y="15899"/>
                    <a:pt x="9656" y="16115"/>
                  </a:cubicBezTo>
                  <a:cubicBezTo>
                    <a:pt x="8944" y="16374"/>
                    <a:pt x="7936" y="16900"/>
                    <a:pt x="7782" y="16983"/>
                  </a:cubicBezTo>
                  <a:cubicBezTo>
                    <a:pt x="6576" y="17609"/>
                    <a:pt x="5418" y="18351"/>
                    <a:pt x="5386" y="18370"/>
                  </a:cubicBezTo>
                  <a:cubicBezTo>
                    <a:pt x="5154" y="18511"/>
                    <a:pt x="4910" y="18687"/>
                    <a:pt x="4859" y="18915"/>
                  </a:cubicBezTo>
                  <a:cubicBezTo>
                    <a:pt x="4850" y="18947"/>
                    <a:pt x="4855" y="18977"/>
                    <a:pt x="4856" y="19010"/>
                  </a:cubicBezTo>
                  <a:cubicBezTo>
                    <a:pt x="4324" y="19189"/>
                    <a:pt x="3535" y="19587"/>
                    <a:pt x="2973" y="19913"/>
                  </a:cubicBezTo>
                  <a:cubicBezTo>
                    <a:pt x="1848" y="20554"/>
                    <a:pt x="798" y="21361"/>
                    <a:pt x="775" y="21379"/>
                  </a:cubicBezTo>
                  <a:cubicBezTo>
                    <a:pt x="649" y="21471"/>
                    <a:pt x="352" y="21689"/>
                    <a:pt x="319" y="21946"/>
                  </a:cubicBezTo>
                  <a:cubicBezTo>
                    <a:pt x="317" y="21959"/>
                    <a:pt x="321" y="21970"/>
                    <a:pt x="321" y="21981"/>
                  </a:cubicBezTo>
                  <a:cubicBezTo>
                    <a:pt x="271" y="22018"/>
                    <a:pt x="231" y="22065"/>
                    <a:pt x="207" y="22125"/>
                  </a:cubicBezTo>
                  <a:cubicBezTo>
                    <a:pt x="163" y="22239"/>
                    <a:pt x="186" y="22377"/>
                    <a:pt x="266" y="22491"/>
                  </a:cubicBezTo>
                  <a:cubicBezTo>
                    <a:pt x="388" y="22674"/>
                    <a:pt x="580" y="22734"/>
                    <a:pt x="633" y="22749"/>
                  </a:cubicBezTo>
                  <a:cubicBezTo>
                    <a:pt x="657" y="22763"/>
                    <a:pt x="742" y="22786"/>
                    <a:pt x="857" y="22805"/>
                  </a:cubicBezTo>
                  <a:cubicBezTo>
                    <a:pt x="865" y="22928"/>
                    <a:pt x="892" y="23057"/>
                    <a:pt x="942" y="23192"/>
                  </a:cubicBezTo>
                  <a:cubicBezTo>
                    <a:pt x="1073" y="23572"/>
                    <a:pt x="1355" y="23912"/>
                    <a:pt x="1502" y="24054"/>
                  </a:cubicBezTo>
                  <a:lnTo>
                    <a:pt x="1527" y="24079"/>
                  </a:lnTo>
                  <a:cubicBezTo>
                    <a:pt x="2120" y="24685"/>
                    <a:pt x="2812" y="24972"/>
                    <a:pt x="3285" y="25105"/>
                  </a:cubicBezTo>
                  <a:cubicBezTo>
                    <a:pt x="3651" y="25217"/>
                    <a:pt x="4073" y="25276"/>
                    <a:pt x="4516" y="25276"/>
                  </a:cubicBezTo>
                  <a:cubicBezTo>
                    <a:pt x="4750" y="25276"/>
                    <a:pt x="4992" y="25260"/>
                    <a:pt x="5233" y="25228"/>
                  </a:cubicBezTo>
                  <a:cubicBezTo>
                    <a:pt x="5851" y="25149"/>
                    <a:pt x="6519" y="24964"/>
                    <a:pt x="7277" y="24663"/>
                  </a:cubicBezTo>
                  <a:cubicBezTo>
                    <a:pt x="7856" y="24430"/>
                    <a:pt x="8463" y="24153"/>
                    <a:pt x="9135" y="23817"/>
                  </a:cubicBezTo>
                  <a:cubicBezTo>
                    <a:pt x="9764" y="23499"/>
                    <a:pt x="10278" y="23162"/>
                    <a:pt x="10662" y="22813"/>
                  </a:cubicBezTo>
                  <a:cubicBezTo>
                    <a:pt x="10759" y="22725"/>
                    <a:pt x="10850" y="22632"/>
                    <a:pt x="10935" y="22537"/>
                  </a:cubicBezTo>
                  <a:cubicBezTo>
                    <a:pt x="11024" y="22606"/>
                    <a:pt x="11140" y="22664"/>
                    <a:pt x="11275" y="22701"/>
                  </a:cubicBezTo>
                  <a:cubicBezTo>
                    <a:pt x="11466" y="22757"/>
                    <a:pt x="11671" y="22770"/>
                    <a:pt x="11818" y="22770"/>
                  </a:cubicBezTo>
                  <a:cubicBezTo>
                    <a:pt x="11897" y="22770"/>
                    <a:pt x="11960" y="22766"/>
                    <a:pt x="11997" y="22765"/>
                  </a:cubicBezTo>
                  <a:cubicBezTo>
                    <a:pt x="12003" y="22765"/>
                    <a:pt x="12011" y="22766"/>
                    <a:pt x="12022" y="22766"/>
                  </a:cubicBezTo>
                  <a:cubicBezTo>
                    <a:pt x="12165" y="22766"/>
                    <a:pt x="12722" y="22711"/>
                    <a:pt x="13426" y="22542"/>
                  </a:cubicBezTo>
                  <a:cubicBezTo>
                    <a:pt x="14187" y="22380"/>
                    <a:pt x="15170" y="22080"/>
                    <a:pt x="16122" y="21723"/>
                  </a:cubicBezTo>
                  <a:cubicBezTo>
                    <a:pt x="17245" y="21308"/>
                    <a:pt x="18045" y="21093"/>
                    <a:pt x="18647" y="21041"/>
                  </a:cubicBezTo>
                  <a:cubicBezTo>
                    <a:pt x="18828" y="21023"/>
                    <a:pt x="18993" y="21018"/>
                    <a:pt x="19139" y="21018"/>
                  </a:cubicBezTo>
                  <a:cubicBezTo>
                    <a:pt x="19281" y="21018"/>
                    <a:pt x="19406" y="21023"/>
                    <a:pt x="19511" y="21027"/>
                  </a:cubicBezTo>
                  <a:cubicBezTo>
                    <a:pt x="19579" y="21029"/>
                    <a:pt x="19640" y="21032"/>
                    <a:pt x="19693" y="21032"/>
                  </a:cubicBezTo>
                  <a:cubicBezTo>
                    <a:pt x="19747" y="21032"/>
                    <a:pt x="19793" y="21029"/>
                    <a:pt x="19832" y="21021"/>
                  </a:cubicBezTo>
                  <a:cubicBezTo>
                    <a:pt x="19859" y="21127"/>
                    <a:pt x="19922" y="21255"/>
                    <a:pt x="20044" y="21414"/>
                  </a:cubicBezTo>
                  <a:cubicBezTo>
                    <a:pt x="20220" y="21644"/>
                    <a:pt x="20456" y="21846"/>
                    <a:pt x="20567" y="21939"/>
                  </a:cubicBezTo>
                  <a:lnTo>
                    <a:pt x="20607" y="21972"/>
                  </a:lnTo>
                  <a:cubicBezTo>
                    <a:pt x="20744" y="22089"/>
                    <a:pt x="21163" y="22446"/>
                    <a:pt x="21805" y="22815"/>
                  </a:cubicBezTo>
                  <a:cubicBezTo>
                    <a:pt x="22228" y="23059"/>
                    <a:pt x="22697" y="23261"/>
                    <a:pt x="23158" y="23400"/>
                  </a:cubicBezTo>
                  <a:cubicBezTo>
                    <a:pt x="23676" y="23560"/>
                    <a:pt x="24240" y="23668"/>
                    <a:pt x="24728" y="23756"/>
                  </a:cubicBezTo>
                  <a:cubicBezTo>
                    <a:pt x="25602" y="23922"/>
                    <a:pt x="26330" y="24006"/>
                    <a:pt x="26927" y="24006"/>
                  </a:cubicBezTo>
                  <a:cubicBezTo>
                    <a:pt x="26951" y="24006"/>
                    <a:pt x="26973" y="24004"/>
                    <a:pt x="26995" y="24004"/>
                  </a:cubicBezTo>
                  <a:cubicBezTo>
                    <a:pt x="27058" y="24218"/>
                    <a:pt x="27258" y="24436"/>
                    <a:pt x="27470" y="24640"/>
                  </a:cubicBezTo>
                  <a:cubicBezTo>
                    <a:pt x="27481" y="24653"/>
                    <a:pt x="28629" y="25798"/>
                    <a:pt x="29858" y="26810"/>
                  </a:cubicBezTo>
                  <a:cubicBezTo>
                    <a:pt x="30312" y="27187"/>
                    <a:pt x="31493" y="28121"/>
                    <a:pt x="32135" y="28458"/>
                  </a:cubicBezTo>
                  <a:cubicBezTo>
                    <a:pt x="31993" y="28859"/>
                    <a:pt x="31710" y="29582"/>
                    <a:pt x="31310" y="30312"/>
                  </a:cubicBezTo>
                  <a:cubicBezTo>
                    <a:pt x="30983" y="30905"/>
                    <a:pt x="30550" y="31537"/>
                    <a:pt x="30120" y="32046"/>
                  </a:cubicBezTo>
                  <a:cubicBezTo>
                    <a:pt x="29793" y="32431"/>
                    <a:pt x="29528" y="32691"/>
                    <a:pt x="29442" y="32776"/>
                  </a:cubicBezTo>
                  <a:lnTo>
                    <a:pt x="29413" y="32803"/>
                  </a:lnTo>
                  <a:cubicBezTo>
                    <a:pt x="29396" y="32821"/>
                    <a:pt x="29373" y="32844"/>
                    <a:pt x="29343" y="32871"/>
                  </a:cubicBezTo>
                  <a:cubicBezTo>
                    <a:pt x="29206" y="32996"/>
                    <a:pt x="28975" y="33213"/>
                    <a:pt x="28902" y="33438"/>
                  </a:cubicBezTo>
                  <a:cubicBezTo>
                    <a:pt x="28752" y="33495"/>
                    <a:pt x="28601" y="33553"/>
                    <a:pt x="28455" y="33605"/>
                  </a:cubicBezTo>
                  <a:cubicBezTo>
                    <a:pt x="27792" y="33840"/>
                    <a:pt x="27292" y="33990"/>
                    <a:pt x="27127" y="34041"/>
                  </a:cubicBezTo>
                  <a:lnTo>
                    <a:pt x="27068" y="34058"/>
                  </a:lnTo>
                  <a:cubicBezTo>
                    <a:pt x="27038" y="34068"/>
                    <a:pt x="26996" y="34080"/>
                    <a:pt x="26948" y="34093"/>
                  </a:cubicBezTo>
                  <a:cubicBezTo>
                    <a:pt x="26723" y="34156"/>
                    <a:pt x="26417" y="34242"/>
                    <a:pt x="26192" y="34368"/>
                  </a:cubicBezTo>
                  <a:cubicBezTo>
                    <a:pt x="25889" y="34308"/>
                    <a:pt x="25629" y="34255"/>
                    <a:pt x="25440" y="34218"/>
                  </a:cubicBezTo>
                  <a:cubicBezTo>
                    <a:pt x="22912" y="33718"/>
                    <a:pt x="20322" y="33300"/>
                    <a:pt x="20036" y="33255"/>
                  </a:cubicBezTo>
                  <a:lnTo>
                    <a:pt x="19976" y="33244"/>
                  </a:lnTo>
                  <a:cubicBezTo>
                    <a:pt x="19631" y="33186"/>
                    <a:pt x="19290" y="33139"/>
                    <a:pt x="19013" y="33139"/>
                  </a:cubicBezTo>
                  <a:cubicBezTo>
                    <a:pt x="18910" y="33139"/>
                    <a:pt x="18816" y="33145"/>
                    <a:pt x="18734" y="33160"/>
                  </a:cubicBezTo>
                  <a:cubicBezTo>
                    <a:pt x="18367" y="32810"/>
                    <a:pt x="17848" y="32378"/>
                    <a:pt x="17353" y="32006"/>
                  </a:cubicBezTo>
                  <a:cubicBezTo>
                    <a:pt x="16650" y="31481"/>
                    <a:pt x="15908" y="31025"/>
                    <a:pt x="15150" y="30651"/>
                  </a:cubicBezTo>
                  <a:cubicBezTo>
                    <a:pt x="14222" y="30195"/>
                    <a:pt x="13232" y="29867"/>
                    <a:pt x="12290" y="29705"/>
                  </a:cubicBezTo>
                  <a:cubicBezTo>
                    <a:pt x="11761" y="29611"/>
                    <a:pt x="11227" y="29565"/>
                    <a:pt x="10704" y="29565"/>
                  </a:cubicBezTo>
                  <a:cubicBezTo>
                    <a:pt x="10196" y="29565"/>
                    <a:pt x="9699" y="29609"/>
                    <a:pt x="9225" y="29696"/>
                  </a:cubicBezTo>
                  <a:cubicBezTo>
                    <a:pt x="8314" y="29858"/>
                    <a:pt x="7406" y="30216"/>
                    <a:pt x="6668" y="30707"/>
                  </a:cubicBezTo>
                  <a:cubicBezTo>
                    <a:pt x="5934" y="31197"/>
                    <a:pt x="5451" y="31716"/>
                    <a:pt x="5173" y="32064"/>
                  </a:cubicBezTo>
                  <a:cubicBezTo>
                    <a:pt x="4997" y="32290"/>
                    <a:pt x="4887" y="32443"/>
                    <a:pt x="4818" y="32557"/>
                  </a:cubicBezTo>
                  <a:cubicBezTo>
                    <a:pt x="4731" y="32686"/>
                    <a:pt x="4680" y="32773"/>
                    <a:pt x="4673" y="32791"/>
                  </a:cubicBezTo>
                  <a:cubicBezTo>
                    <a:pt x="4529" y="33021"/>
                    <a:pt x="4258" y="33549"/>
                    <a:pt x="4144" y="34064"/>
                  </a:cubicBezTo>
                  <a:cubicBezTo>
                    <a:pt x="4103" y="34236"/>
                    <a:pt x="4078" y="34428"/>
                    <a:pt x="4073" y="34606"/>
                  </a:cubicBezTo>
                  <a:cubicBezTo>
                    <a:pt x="4021" y="34714"/>
                    <a:pt x="3966" y="34880"/>
                    <a:pt x="4018" y="35038"/>
                  </a:cubicBezTo>
                  <a:cubicBezTo>
                    <a:pt x="4023" y="35055"/>
                    <a:pt x="4032" y="35075"/>
                    <a:pt x="4041" y="35093"/>
                  </a:cubicBezTo>
                  <a:cubicBezTo>
                    <a:pt x="4046" y="35112"/>
                    <a:pt x="4045" y="35129"/>
                    <a:pt x="4051" y="35148"/>
                  </a:cubicBezTo>
                  <a:cubicBezTo>
                    <a:pt x="4144" y="35405"/>
                    <a:pt x="4534" y="35616"/>
                    <a:pt x="4941" y="35805"/>
                  </a:cubicBezTo>
                  <a:lnTo>
                    <a:pt x="7395" y="36959"/>
                  </a:lnTo>
                  <a:cubicBezTo>
                    <a:pt x="7566" y="37035"/>
                    <a:pt x="7752" y="37110"/>
                    <a:pt x="7948" y="37182"/>
                  </a:cubicBezTo>
                  <a:cubicBezTo>
                    <a:pt x="8047" y="37492"/>
                    <a:pt x="8675" y="37915"/>
                    <a:pt x="9347" y="38326"/>
                  </a:cubicBezTo>
                  <a:lnTo>
                    <a:pt x="11371" y="39578"/>
                  </a:lnTo>
                  <a:cubicBezTo>
                    <a:pt x="11502" y="39656"/>
                    <a:pt x="11635" y="39740"/>
                    <a:pt x="11774" y="39826"/>
                  </a:cubicBezTo>
                  <a:cubicBezTo>
                    <a:pt x="12216" y="40099"/>
                    <a:pt x="12720" y="40409"/>
                    <a:pt x="13268" y="40706"/>
                  </a:cubicBezTo>
                  <a:cubicBezTo>
                    <a:pt x="13669" y="40923"/>
                    <a:pt x="14045" y="41099"/>
                    <a:pt x="14415" y="41243"/>
                  </a:cubicBezTo>
                  <a:cubicBezTo>
                    <a:pt x="14786" y="41387"/>
                    <a:pt x="15193" y="41514"/>
                    <a:pt x="15663" y="41628"/>
                  </a:cubicBezTo>
                  <a:cubicBezTo>
                    <a:pt x="16014" y="41715"/>
                    <a:pt x="16363" y="41789"/>
                    <a:pt x="16707" y="41862"/>
                  </a:cubicBezTo>
                  <a:cubicBezTo>
                    <a:pt x="17176" y="41962"/>
                    <a:pt x="17618" y="42057"/>
                    <a:pt x="18042" y="42175"/>
                  </a:cubicBezTo>
                  <a:cubicBezTo>
                    <a:pt x="18687" y="42350"/>
                    <a:pt x="19351" y="42574"/>
                    <a:pt x="20013" y="42841"/>
                  </a:cubicBezTo>
                  <a:cubicBezTo>
                    <a:pt x="20518" y="43047"/>
                    <a:pt x="20946" y="43244"/>
                    <a:pt x="21258" y="43387"/>
                  </a:cubicBezTo>
                  <a:cubicBezTo>
                    <a:pt x="21334" y="43423"/>
                    <a:pt x="21404" y="43453"/>
                    <a:pt x="21466" y="43483"/>
                  </a:cubicBezTo>
                  <a:cubicBezTo>
                    <a:pt x="21494" y="43653"/>
                    <a:pt x="21650" y="43789"/>
                    <a:pt x="21763" y="43887"/>
                  </a:cubicBezTo>
                  <a:cubicBezTo>
                    <a:pt x="21870" y="43978"/>
                    <a:pt x="21992" y="44070"/>
                    <a:pt x="22085" y="44139"/>
                  </a:cubicBezTo>
                  <a:cubicBezTo>
                    <a:pt x="22131" y="44172"/>
                    <a:pt x="22168" y="44200"/>
                    <a:pt x="22191" y="44220"/>
                  </a:cubicBezTo>
                  <a:lnTo>
                    <a:pt x="22600" y="44557"/>
                  </a:lnTo>
                  <a:cubicBezTo>
                    <a:pt x="22749" y="44683"/>
                    <a:pt x="22934" y="44839"/>
                    <a:pt x="23163" y="45006"/>
                  </a:cubicBezTo>
                  <a:cubicBezTo>
                    <a:pt x="23718" y="45419"/>
                    <a:pt x="24543" y="45843"/>
                    <a:pt x="25486" y="46202"/>
                  </a:cubicBezTo>
                  <a:cubicBezTo>
                    <a:pt x="26545" y="46620"/>
                    <a:pt x="27811" y="46965"/>
                    <a:pt x="28544" y="47061"/>
                  </a:cubicBezTo>
                  <a:cubicBezTo>
                    <a:pt x="28629" y="47259"/>
                    <a:pt x="28948" y="47528"/>
                    <a:pt x="29588" y="48006"/>
                  </a:cubicBezTo>
                  <a:cubicBezTo>
                    <a:pt x="29986" y="48304"/>
                    <a:pt x="30422" y="48618"/>
                    <a:pt x="30747" y="48850"/>
                  </a:cubicBezTo>
                  <a:cubicBezTo>
                    <a:pt x="30895" y="48956"/>
                    <a:pt x="31020" y="49046"/>
                    <a:pt x="31106" y="49110"/>
                  </a:cubicBezTo>
                  <a:lnTo>
                    <a:pt x="32321" y="50000"/>
                  </a:lnTo>
                  <a:cubicBezTo>
                    <a:pt x="32876" y="50407"/>
                    <a:pt x="33567" y="50913"/>
                    <a:pt x="34406" y="51474"/>
                  </a:cubicBezTo>
                  <a:cubicBezTo>
                    <a:pt x="35640" y="52302"/>
                    <a:pt x="36731" y="52911"/>
                    <a:pt x="37843" y="53390"/>
                  </a:cubicBezTo>
                  <a:cubicBezTo>
                    <a:pt x="39049" y="53909"/>
                    <a:pt x="40380" y="54284"/>
                    <a:pt x="41668" y="54647"/>
                  </a:cubicBezTo>
                  <a:lnTo>
                    <a:pt x="42046" y="54753"/>
                  </a:lnTo>
                  <a:cubicBezTo>
                    <a:pt x="42716" y="54943"/>
                    <a:pt x="43430" y="55151"/>
                    <a:pt x="44129" y="55395"/>
                  </a:cubicBezTo>
                  <a:cubicBezTo>
                    <a:pt x="44788" y="55625"/>
                    <a:pt x="45435" y="55895"/>
                    <a:pt x="46051" y="56198"/>
                  </a:cubicBezTo>
                  <a:cubicBezTo>
                    <a:pt x="47300" y="56808"/>
                    <a:pt x="48408" y="57531"/>
                    <a:pt x="49235" y="58095"/>
                  </a:cubicBezTo>
                  <a:cubicBezTo>
                    <a:pt x="49854" y="58519"/>
                    <a:pt x="50401" y="58913"/>
                    <a:pt x="50841" y="59229"/>
                  </a:cubicBezTo>
                  <a:cubicBezTo>
                    <a:pt x="51045" y="59376"/>
                    <a:pt x="51229" y="59509"/>
                    <a:pt x="51393" y="59625"/>
                  </a:cubicBezTo>
                  <a:cubicBezTo>
                    <a:pt x="51473" y="59681"/>
                    <a:pt x="51545" y="59733"/>
                    <a:pt x="51611" y="59780"/>
                  </a:cubicBezTo>
                  <a:cubicBezTo>
                    <a:pt x="51546" y="60057"/>
                    <a:pt x="51904" y="60483"/>
                    <a:pt x="52345" y="60965"/>
                  </a:cubicBezTo>
                  <a:cubicBezTo>
                    <a:pt x="52416" y="61043"/>
                    <a:pt x="52477" y="61109"/>
                    <a:pt x="52520" y="61162"/>
                  </a:cubicBezTo>
                  <a:cubicBezTo>
                    <a:pt x="52649" y="61305"/>
                    <a:pt x="53117" y="61832"/>
                    <a:pt x="53723" y="62604"/>
                  </a:cubicBezTo>
                  <a:cubicBezTo>
                    <a:pt x="54489" y="63576"/>
                    <a:pt x="55373" y="64839"/>
                    <a:pt x="55980" y="65728"/>
                  </a:cubicBezTo>
                  <a:cubicBezTo>
                    <a:pt x="58700" y="69738"/>
                    <a:pt x="59175" y="70293"/>
                    <a:pt x="59371" y="70293"/>
                  </a:cubicBezTo>
                  <a:cubicBezTo>
                    <a:pt x="59406" y="70293"/>
                    <a:pt x="59431" y="70276"/>
                    <a:pt x="59459" y="70257"/>
                  </a:cubicBezTo>
                  <a:cubicBezTo>
                    <a:pt x="59620" y="70150"/>
                    <a:pt x="59759" y="70058"/>
                    <a:pt x="56670" y="65267"/>
                  </a:cubicBezTo>
                  <a:cubicBezTo>
                    <a:pt x="55890" y="64065"/>
                    <a:pt x="55070" y="62896"/>
                    <a:pt x="54416" y="62061"/>
                  </a:cubicBezTo>
                  <a:cubicBezTo>
                    <a:pt x="53825" y="61300"/>
                    <a:pt x="53355" y="60770"/>
                    <a:pt x="53179" y="60576"/>
                  </a:cubicBezTo>
                  <a:cubicBezTo>
                    <a:pt x="53172" y="60568"/>
                    <a:pt x="52660" y="59957"/>
                    <a:pt x="52223" y="59690"/>
                  </a:cubicBezTo>
                  <a:cubicBezTo>
                    <a:pt x="52104" y="59575"/>
                    <a:pt x="51937" y="59428"/>
                    <a:pt x="51706" y="59227"/>
                  </a:cubicBezTo>
                  <a:cubicBezTo>
                    <a:pt x="51040" y="58653"/>
                    <a:pt x="50338" y="58092"/>
                    <a:pt x="49620" y="57557"/>
                  </a:cubicBezTo>
                  <a:cubicBezTo>
                    <a:pt x="48884" y="57013"/>
                    <a:pt x="47750" y="56209"/>
                    <a:pt x="46395" y="55513"/>
                  </a:cubicBezTo>
                  <a:cubicBezTo>
                    <a:pt x="45758" y="55184"/>
                    <a:pt x="45087" y="54891"/>
                    <a:pt x="44401" y="54639"/>
                  </a:cubicBezTo>
                  <a:cubicBezTo>
                    <a:pt x="43677" y="54374"/>
                    <a:pt x="42921" y="54144"/>
                    <a:pt x="42279" y="53954"/>
                  </a:cubicBezTo>
                  <a:lnTo>
                    <a:pt x="41841" y="53825"/>
                  </a:lnTo>
                  <a:cubicBezTo>
                    <a:pt x="40599" y="53460"/>
                    <a:pt x="39312" y="53085"/>
                    <a:pt x="38189" y="52592"/>
                  </a:cubicBezTo>
                  <a:cubicBezTo>
                    <a:pt x="37133" y="52129"/>
                    <a:pt x="36086" y="51541"/>
                    <a:pt x="34898" y="50740"/>
                  </a:cubicBezTo>
                  <a:cubicBezTo>
                    <a:pt x="34086" y="50195"/>
                    <a:pt x="33407" y="49697"/>
                    <a:pt x="32860" y="49297"/>
                  </a:cubicBezTo>
                  <a:lnTo>
                    <a:pt x="31610" y="48385"/>
                  </a:lnTo>
                  <a:cubicBezTo>
                    <a:pt x="31332" y="48179"/>
                    <a:pt x="30675" y="47699"/>
                    <a:pt x="30057" y="47317"/>
                  </a:cubicBezTo>
                  <a:cubicBezTo>
                    <a:pt x="29789" y="47152"/>
                    <a:pt x="29476" y="46975"/>
                    <a:pt x="29206" y="46860"/>
                  </a:cubicBezTo>
                  <a:cubicBezTo>
                    <a:pt x="29179" y="46701"/>
                    <a:pt x="28891" y="46598"/>
                    <a:pt x="27958" y="46263"/>
                  </a:cubicBezTo>
                  <a:cubicBezTo>
                    <a:pt x="27338" y="46041"/>
                    <a:pt x="26568" y="45766"/>
                    <a:pt x="25803" y="45431"/>
                  </a:cubicBezTo>
                  <a:cubicBezTo>
                    <a:pt x="24897" y="45049"/>
                    <a:pt x="24166" y="44657"/>
                    <a:pt x="23691" y="44298"/>
                  </a:cubicBezTo>
                  <a:cubicBezTo>
                    <a:pt x="23381" y="44059"/>
                    <a:pt x="23123" y="43841"/>
                    <a:pt x="22951" y="43697"/>
                  </a:cubicBezTo>
                  <a:cubicBezTo>
                    <a:pt x="22793" y="43564"/>
                    <a:pt x="22750" y="43528"/>
                    <a:pt x="22736" y="43522"/>
                  </a:cubicBezTo>
                  <a:cubicBezTo>
                    <a:pt x="22646" y="43449"/>
                    <a:pt x="22433" y="43279"/>
                    <a:pt x="22199" y="43180"/>
                  </a:cubicBezTo>
                  <a:cubicBezTo>
                    <a:pt x="22070" y="43122"/>
                    <a:pt x="21945" y="43093"/>
                    <a:pt x="21836" y="43093"/>
                  </a:cubicBezTo>
                  <a:cubicBezTo>
                    <a:pt x="21811" y="43093"/>
                    <a:pt x="21787" y="43095"/>
                    <a:pt x="21764" y="43098"/>
                  </a:cubicBezTo>
                  <a:cubicBezTo>
                    <a:pt x="21402" y="42834"/>
                    <a:pt x="20822" y="42499"/>
                    <a:pt x="20284" y="42235"/>
                  </a:cubicBezTo>
                  <a:cubicBezTo>
                    <a:pt x="19649" y="41927"/>
                    <a:pt x="18949" y="41652"/>
                    <a:pt x="18258" y="41437"/>
                  </a:cubicBezTo>
                  <a:cubicBezTo>
                    <a:pt x="17782" y="41286"/>
                    <a:pt x="17270" y="41164"/>
                    <a:pt x="16776" y="41045"/>
                  </a:cubicBezTo>
                  <a:cubicBezTo>
                    <a:pt x="16537" y="40988"/>
                    <a:pt x="16296" y="40928"/>
                    <a:pt x="16057" y="40867"/>
                  </a:cubicBezTo>
                  <a:cubicBezTo>
                    <a:pt x="16220" y="40862"/>
                    <a:pt x="16453" y="40797"/>
                    <a:pt x="16478" y="40457"/>
                  </a:cubicBezTo>
                  <a:cubicBezTo>
                    <a:pt x="16484" y="40397"/>
                    <a:pt x="16549" y="39897"/>
                    <a:pt x="16691" y="39427"/>
                  </a:cubicBezTo>
                  <a:cubicBezTo>
                    <a:pt x="16733" y="39280"/>
                    <a:pt x="16782" y="39133"/>
                    <a:pt x="16826" y="38999"/>
                  </a:cubicBezTo>
                  <a:cubicBezTo>
                    <a:pt x="16964" y="38589"/>
                    <a:pt x="17055" y="38318"/>
                    <a:pt x="16872" y="38191"/>
                  </a:cubicBezTo>
                  <a:cubicBezTo>
                    <a:pt x="16835" y="38165"/>
                    <a:pt x="16792" y="38151"/>
                    <a:pt x="16746" y="38151"/>
                  </a:cubicBezTo>
                  <a:cubicBezTo>
                    <a:pt x="16722" y="38151"/>
                    <a:pt x="16697" y="38155"/>
                    <a:pt x="16672" y="38163"/>
                  </a:cubicBezTo>
                  <a:cubicBezTo>
                    <a:pt x="16410" y="38239"/>
                    <a:pt x="16085" y="38727"/>
                    <a:pt x="15911" y="39146"/>
                  </a:cubicBezTo>
                  <a:cubicBezTo>
                    <a:pt x="15679" y="39676"/>
                    <a:pt x="15606" y="40288"/>
                    <a:pt x="15602" y="40372"/>
                  </a:cubicBezTo>
                  <a:cubicBezTo>
                    <a:pt x="15595" y="40434"/>
                    <a:pt x="15573" y="40598"/>
                    <a:pt x="15681" y="40727"/>
                  </a:cubicBezTo>
                  <a:cubicBezTo>
                    <a:pt x="15706" y="40755"/>
                    <a:pt x="15739" y="40771"/>
                    <a:pt x="15769" y="40791"/>
                  </a:cubicBezTo>
                  <a:cubicBezTo>
                    <a:pt x="14474" y="40466"/>
                    <a:pt x="13346" y="39765"/>
                    <a:pt x="12349" y="39141"/>
                  </a:cubicBezTo>
                  <a:cubicBezTo>
                    <a:pt x="12173" y="39030"/>
                    <a:pt x="12002" y="38924"/>
                    <a:pt x="11837" y="38824"/>
                  </a:cubicBezTo>
                  <a:lnTo>
                    <a:pt x="9812" y="37571"/>
                  </a:lnTo>
                  <a:cubicBezTo>
                    <a:pt x="9715" y="37509"/>
                    <a:pt x="9619" y="37451"/>
                    <a:pt x="9523" y="37394"/>
                  </a:cubicBezTo>
                  <a:cubicBezTo>
                    <a:pt x="9624" y="37378"/>
                    <a:pt x="9724" y="37355"/>
                    <a:pt x="9819" y="37325"/>
                  </a:cubicBezTo>
                  <a:cubicBezTo>
                    <a:pt x="10102" y="37236"/>
                    <a:pt x="10373" y="37067"/>
                    <a:pt x="10581" y="36849"/>
                  </a:cubicBezTo>
                  <a:cubicBezTo>
                    <a:pt x="10967" y="36442"/>
                    <a:pt x="11108" y="35985"/>
                    <a:pt x="11221" y="35618"/>
                  </a:cubicBezTo>
                  <a:lnTo>
                    <a:pt x="11231" y="35588"/>
                  </a:lnTo>
                  <a:cubicBezTo>
                    <a:pt x="11312" y="35301"/>
                    <a:pt x="11370" y="35056"/>
                    <a:pt x="11417" y="34863"/>
                  </a:cubicBezTo>
                  <a:lnTo>
                    <a:pt x="11451" y="34719"/>
                  </a:lnTo>
                  <a:cubicBezTo>
                    <a:pt x="11515" y="34447"/>
                    <a:pt x="11555" y="34281"/>
                    <a:pt x="11412" y="34207"/>
                  </a:cubicBezTo>
                  <a:cubicBezTo>
                    <a:pt x="11386" y="34194"/>
                    <a:pt x="11360" y="34188"/>
                    <a:pt x="11335" y="34188"/>
                  </a:cubicBezTo>
                  <a:cubicBezTo>
                    <a:pt x="11198" y="34188"/>
                    <a:pt x="11078" y="34370"/>
                    <a:pt x="10985" y="34536"/>
                  </a:cubicBezTo>
                  <a:cubicBezTo>
                    <a:pt x="10874" y="34729"/>
                    <a:pt x="10758" y="35010"/>
                    <a:pt x="10625" y="35335"/>
                  </a:cubicBezTo>
                  <a:lnTo>
                    <a:pt x="10608" y="35375"/>
                  </a:lnTo>
                  <a:cubicBezTo>
                    <a:pt x="10470" y="35697"/>
                    <a:pt x="10314" y="36061"/>
                    <a:pt x="10045" y="36305"/>
                  </a:cubicBezTo>
                  <a:cubicBezTo>
                    <a:pt x="9842" y="36498"/>
                    <a:pt x="9555" y="36600"/>
                    <a:pt x="9233" y="36600"/>
                  </a:cubicBezTo>
                  <a:cubicBezTo>
                    <a:pt x="9163" y="36600"/>
                    <a:pt x="9091" y="36595"/>
                    <a:pt x="9018" y="36585"/>
                  </a:cubicBezTo>
                  <a:cubicBezTo>
                    <a:pt x="8584" y="36530"/>
                    <a:pt x="8140" y="36343"/>
                    <a:pt x="7763" y="36167"/>
                  </a:cubicBezTo>
                  <a:lnTo>
                    <a:pt x="5327" y="35005"/>
                  </a:lnTo>
                  <a:cubicBezTo>
                    <a:pt x="5201" y="34943"/>
                    <a:pt x="5074" y="34886"/>
                    <a:pt x="4950" y="34837"/>
                  </a:cubicBezTo>
                  <a:cubicBezTo>
                    <a:pt x="5061" y="34632"/>
                    <a:pt x="5398" y="34034"/>
                    <a:pt x="5815" y="33477"/>
                  </a:cubicBezTo>
                  <a:cubicBezTo>
                    <a:pt x="5983" y="33244"/>
                    <a:pt x="6164" y="33021"/>
                    <a:pt x="6324" y="32824"/>
                  </a:cubicBezTo>
                  <a:cubicBezTo>
                    <a:pt x="6430" y="32691"/>
                    <a:pt x="6522" y="32578"/>
                    <a:pt x="6596" y="32479"/>
                  </a:cubicBezTo>
                  <a:cubicBezTo>
                    <a:pt x="6743" y="32541"/>
                    <a:pt x="6909" y="32549"/>
                    <a:pt x="6991" y="32552"/>
                  </a:cubicBezTo>
                  <a:lnTo>
                    <a:pt x="7069" y="32558"/>
                  </a:lnTo>
                  <a:cubicBezTo>
                    <a:pt x="7151" y="32564"/>
                    <a:pt x="7400" y="32584"/>
                    <a:pt x="7738" y="32637"/>
                  </a:cubicBezTo>
                  <a:cubicBezTo>
                    <a:pt x="8181" y="32708"/>
                    <a:pt x="8686" y="32834"/>
                    <a:pt x="9120" y="32984"/>
                  </a:cubicBezTo>
                  <a:cubicBezTo>
                    <a:pt x="9517" y="33122"/>
                    <a:pt x="9945" y="33303"/>
                    <a:pt x="10429" y="33539"/>
                  </a:cubicBezTo>
                  <a:cubicBezTo>
                    <a:pt x="10756" y="33699"/>
                    <a:pt x="10961" y="33800"/>
                    <a:pt x="11100" y="33800"/>
                  </a:cubicBezTo>
                  <a:cubicBezTo>
                    <a:pt x="11168" y="33800"/>
                    <a:pt x="11219" y="33776"/>
                    <a:pt x="11259" y="33723"/>
                  </a:cubicBezTo>
                  <a:cubicBezTo>
                    <a:pt x="11307" y="33660"/>
                    <a:pt x="11434" y="33496"/>
                    <a:pt x="10779" y="32982"/>
                  </a:cubicBezTo>
                  <a:cubicBezTo>
                    <a:pt x="10422" y="32701"/>
                    <a:pt x="9924" y="32418"/>
                    <a:pt x="9416" y="32207"/>
                  </a:cubicBezTo>
                  <a:cubicBezTo>
                    <a:pt x="8950" y="32015"/>
                    <a:pt x="8391" y="31854"/>
                    <a:pt x="7883" y="31769"/>
                  </a:cubicBezTo>
                  <a:cubicBezTo>
                    <a:pt x="7507" y="31705"/>
                    <a:pt x="7227" y="31686"/>
                    <a:pt x="7108" y="31676"/>
                  </a:cubicBezTo>
                  <a:cubicBezTo>
                    <a:pt x="7057" y="31672"/>
                    <a:pt x="7009" y="31670"/>
                    <a:pt x="6964" y="31670"/>
                  </a:cubicBezTo>
                  <a:cubicBezTo>
                    <a:pt x="6918" y="31670"/>
                    <a:pt x="6875" y="31672"/>
                    <a:pt x="6833" y="31675"/>
                  </a:cubicBezTo>
                  <a:cubicBezTo>
                    <a:pt x="6936" y="31595"/>
                    <a:pt x="7043" y="31516"/>
                    <a:pt x="7161" y="31437"/>
                  </a:cubicBezTo>
                  <a:cubicBezTo>
                    <a:pt x="7614" y="31135"/>
                    <a:pt x="8367" y="30736"/>
                    <a:pt x="9391" y="30546"/>
                  </a:cubicBezTo>
                  <a:cubicBezTo>
                    <a:pt x="9844" y="30457"/>
                    <a:pt x="10324" y="30413"/>
                    <a:pt x="10815" y="30413"/>
                  </a:cubicBezTo>
                  <a:cubicBezTo>
                    <a:pt x="11258" y="30413"/>
                    <a:pt x="11710" y="30449"/>
                    <a:pt x="12161" y="30520"/>
                  </a:cubicBezTo>
                  <a:cubicBezTo>
                    <a:pt x="13037" y="30657"/>
                    <a:pt x="13935" y="30931"/>
                    <a:pt x="14830" y="31339"/>
                  </a:cubicBezTo>
                  <a:cubicBezTo>
                    <a:pt x="15533" y="31659"/>
                    <a:pt x="16257" y="32065"/>
                    <a:pt x="16981" y="32543"/>
                  </a:cubicBezTo>
                  <a:cubicBezTo>
                    <a:pt x="17517" y="32898"/>
                    <a:pt x="17969" y="33224"/>
                    <a:pt x="18300" y="33462"/>
                  </a:cubicBezTo>
                  <a:cubicBezTo>
                    <a:pt x="18336" y="33488"/>
                    <a:pt x="18362" y="33507"/>
                    <a:pt x="18395" y="33530"/>
                  </a:cubicBezTo>
                  <a:cubicBezTo>
                    <a:pt x="18443" y="33779"/>
                    <a:pt x="18828" y="33892"/>
                    <a:pt x="18985" y="33937"/>
                  </a:cubicBezTo>
                  <a:cubicBezTo>
                    <a:pt x="19277" y="34022"/>
                    <a:pt x="19614" y="34075"/>
                    <a:pt x="19816" y="34107"/>
                  </a:cubicBezTo>
                  <a:lnTo>
                    <a:pt x="19901" y="34121"/>
                  </a:lnTo>
                  <a:cubicBezTo>
                    <a:pt x="19990" y="34135"/>
                    <a:pt x="20951" y="34298"/>
                    <a:pt x="22264" y="34520"/>
                  </a:cubicBezTo>
                  <a:lnTo>
                    <a:pt x="25887" y="35132"/>
                  </a:lnTo>
                  <a:cubicBezTo>
                    <a:pt x="28779" y="35624"/>
                    <a:pt x="29905" y="35798"/>
                    <a:pt x="30354" y="35798"/>
                  </a:cubicBezTo>
                  <a:cubicBezTo>
                    <a:pt x="30616" y="35798"/>
                    <a:pt x="30648" y="35739"/>
                    <a:pt x="30667" y="35650"/>
                  </a:cubicBezTo>
                  <a:lnTo>
                    <a:pt x="30675" y="35574"/>
                  </a:lnTo>
                  <a:lnTo>
                    <a:pt x="30642" y="35523"/>
                  </a:lnTo>
                  <a:cubicBezTo>
                    <a:pt x="30523" y="35343"/>
                    <a:pt x="29211" y="35013"/>
                    <a:pt x="27896" y="34723"/>
                  </a:cubicBezTo>
                  <a:cubicBezTo>
                    <a:pt x="28130" y="34648"/>
                    <a:pt x="28423" y="34549"/>
                    <a:pt x="28759" y="34428"/>
                  </a:cubicBezTo>
                  <a:cubicBezTo>
                    <a:pt x="29306" y="34230"/>
                    <a:pt x="30400" y="33808"/>
                    <a:pt x="31571" y="33196"/>
                  </a:cubicBezTo>
                  <a:cubicBezTo>
                    <a:pt x="32497" y="32713"/>
                    <a:pt x="33434" y="32134"/>
                    <a:pt x="34142" y="31610"/>
                  </a:cubicBezTo>
                  <a:cubicBezTo>
                    <a:pt x="34610" y="31263"/>
                    <a:pt x="35174" y="30807"/>
                    <a:pt x="35202" y="30611"/>
                  </a:cubicBezTo>
                  <a:lnTo>
                    <a:pt x="35207" y="30532"/>
                  </a:lnTo>
                  <a:lnTo>
                    <a:pt x="35171" y="30484"/>
                  </a:lnTo>
                  <a:cubicBezTo>
                    <a:pt x="35136" y="30438"/>
                    <a:pt x="35096" y="30413"/>
                    <a:pt x="35037" y="30413"/>
                  </a:cubicBezTo>
                  <a:cubicBezTo>
                    <a:pt x="34878" y="30413"/>
                    <a:pt x="34582" y="30588"/>
                    <a:pt x="33886" y="30998"/>
                  </a:cubicBezTo>
                  <a:lnTo>
                    <a:pt x="33778" y="31062"/>
                  </a:lnTo>
                  <a:cubicBezTo>
                    <a:pt x="33152" y="31431"/>
                    <a:pt x="32195" y="31973"/>
                    <a:pt x="31198" y="32455"/>
                  </a:cubicBezTo>
                  <a:cubicBezTo>
                    <a:pt x="31055" y="32525"/>
                    <a:pt x="30901" y="32595"/>
                    <a:pt x="30751" y="32664"/>
                  </a:cubicBezTo>
                  <a:cubicBezTo>
                    <a:pt x="30767" y="32644"/>
                    <a:pt x="30783" y="32627"/>
                    <a:pt x="30800" y="32605"/>
                  </a:cubicBezTo>
                  <a:cubicBezTo>
                    <a:pt x="31274" y="32040"/>
                    <a:pt x="31729" y="31341"/>
                    <a:pt x="32051" y="30691"/>
                  </a:cubicBezTo>
                  <a:cubicBezTo>
                    <a:pt x="32397" y="29997"/>
                    <a:pt x="32668" y="29223"/>
                    <a:pt x="32795" y="28570"/>
                  </a:cubicBezTo>
                  <a:cubicBezTo>
                    <a:pt x="32848" y="28300"/>
                    <a:pt x="32957" y="27653"/>
                    <a:pt x="32829" y="27471"/>
                  </a:cubicBezTo>
                  <a:lnTo>
                    <a:pt x="32774" y="27406"/>
                  </a:lnTo>
                  <a:lnTo>
                    <a:pt x="32712" y="27396"/>
                  </a:lnTo>
                  <a:cubicBezTo>
                    <a:pt x="32698" y="27393"/>
                    <a:pt x="32684" y="27392"/>
                    <a:pt x="32672" y="27392"/>
                  </a:cubicBezTo>
                  <a:cubicBezTo>
                    <a:pt x="32533" y="27392"/>
                    <a:pt x="32459" y="27547"/>
                    <a:pt x="32327" y="27921"/>
                  </a:cubicBezTo>
                  <a:cubicBezTo>
                    <a:pt x="32098" y="27692"/>
                    <a:pt x="31736" y="27365"/>
                    <a:pt x="31186" y="26876"/>
                  </a:cubicBezTo>
                  <a:cubicBezTo>
                    <a:pt x="30936" y="26654"/>
                    <a:pt x="30672" y="26417"/>
                    <a:pt x="30407" y="26177"/>
                  </a:cubicBezTo>
                  <a:cubicBezTo>
                    <a:pt x="29289" y="25176"/>
                    <a:pt x="28167" y="24084"/>
                    <a:pt x="28094" y="24010"/>
                  </a:cubicBezTo>
                  <a:lnTo>
                    <a:pt x="28055" y="23970"/>
                  </a:lnTo>
                  <a:cubicBezTo>
                    <a:pt x="28033" y="23947"/>
                    <a:pt x="28006" y="23921"/>
                    <a:pt x="27976" y="23893"/>
                  </a:cubicBezTo>
                  <a:cubicBezTo>
                    <a:pt x="28593" y="23754"/>
                    <a:pt x="29011" y="23491"/>
                    <a:pt x="29077" y="23338"/>
                  </a:cubicBezTo>
                  <a:lnTo>
                    <a:pt x="29110" y="23243"/>
                  </a:lnTo>
                  <a:lnTo>
                    <a:pt x="29070" y="23182"/>
                  </a:lnTo>
                  <a:cubicBezTo>
                    <a:pt x="29033" y="23118"/>
                    <a:pt x="28977" y="23095"/>
                    <a:pt x="28900" y="23095"/>
                  </a:cubicBezTo>
                  <a:cubicBezTo>
                    <a:pt x="28824" y="23095"/>
                    <a:pt x="28727" y="23117"/>
                    <a:pt x="28608" y="23144"/>
                  </a:cubicBezTo>
                  <a:cubicBezTo>
                    <a:pt x="28394" y="23193"/>
                    <a:pt x="28069" y="23267"/>
                    <a:pt x="27660" y="23285"/>
                  </a:cubicBezTo>
                  <a:cubicBezTo>
                    <a:pt x="27573" y="23291"/>
                    <a:pt x="27482" y="23294"/>
                    <a:pt x="27385" y="23294"/>
                  </a:cubicBezTo>
                  <a:cubicBezTo>
                    <a:pt x="26778" y="23294"/>
                    <a:pt x="25977" y="23178"/>
                    <a:pt x="24897" y="22937"/>
                  </a:cubicBezTo>
                  <a:cubicBezTo>
                    <a:pt x="24352" y="22822"/>
                    <a:pt x="23867" y="22716"/>
                    <a:pt x="23424" y="22570"/>
                  </a:cubicBezTo>
                  <a:cubicBezTo>
                    <a:pt x="23020" y="22441"/>
                    <a:pt x="22625" y="22266"/>
                    <a:pt x="22250" y="22048"/>
                  </a:cubicBezTo>
                  <a:cubicBezTo>
                    <a:pt x="21680" y="21716"/>
                    <a:pt x="21305" y="21398"/>
                    <a:pt x="21180" y="21293"/>
                  </a:cubicBezTo>
                  <a:cubicBezTo>
                    <a:pt x="21155" y="21271"/>
                    <a:pt x="21140" y="21259"/>
                    <a:pt x="21140" y="21259"/>
                  </a:cubicBezTo>
                  <a:cubicBezTo>
                    <a:pt x="21111" y="21234"/>
                    <a:pt x="21074" y="21201"/>
                    <a:pt x="21028" y="21160"/>
                  </a:cubicBezTo>
                  <a:cubicBezTo>
                    <a:pt x="20922" y="21067"/>
                    <a:pt x="20781" y="20939"/>
                    <a:pt x="20641" y="20829"/>
                  </a:cubicBezTo>
                  <a:cubicBezTo>
                    <a:pt x="20529" y="20742"/>
                    <a:pt x="20328" y="20585"/>
                    <a:pt x="20136" y="20585"/>
                  </a:cubicBezTo>
                  <a:cubicBezTo>
                    <a:pt x="20065" y="20585"/>
                    <a:pt x="19995" y="20607"/>
                    <a:pt x="19931" y="20661"/>
                  </a:cubicBezTo>
                  <a:cubicBezTo>
                    <a:pt x="19923" y="20668"/>
                    <a:pt x="19916" y="20675"/>
                    <a:pt x="19908" y="20684"/>
                  </a:cubicBezTo>
                  <a:cubicBezTo>
                    <a:pt x="19720" y="20535"/>
                    <a:pt x="19214" y="20388"/>
                    <a:pt x="18631" y="20377"/>
                  </a:cubicBezTo>
                  <a:cubicBezTo>
                    <a:pt x="18593" y="20376"/>
                    <a:pt x="18556" y="20375"/>
                    <a:pt x="18517" y="20375"/>
                  </a:cubicBezTo>
                  <a:cubicBezTo>
                    <a:pt x="17850" y="20375"/>
                    <a:pt x="16978" y="20558"/>
                    <a:pt x="15857" y="20933"/>
                  </a:cubicBezTo>
                  <a:cubicBezTo>
                    <a:pt x="14870" y="21266"/>
                    <a:pt x="13942" y="21531"/>
                    <a:pt x="13242" y="21678"/>
                  </a:cubicBezTo>
                  <a:cubicBezTo>
                    <a:pt x="12513" y="21845"/>
                    <a:pt x="12045" y="21880"/>
                    <a:pt x="11977" y="21880"/>
                  </a:cubicBezTo>
                  <a:cubicBezTo>
                    <a:pt x="11939" y="21882"/>
                    <a:pt x="11876" y="21882"/>
                    <a:pt x="11794" y="21882"/>
                  </a:cubicBezTo>
                  <a:cubicBezTo>
                    <a:pt x="11688" y="21882"/>
                    <a:pt x="11551" y="21881"/>
                    <a:pt x="11396" y="21878"/>
                  </a:cubicBezTo>
                  <a:cubicBezTo>
                    <a:pt x="11421" y="21829"/>
                    <a:pt x="11449" y="21779"/>
                    <a:pt x="11469" y="21729"/>
                  </a:cubicBezTo>
                  <a:cubicBezTo>
                    <a:pt x="11510" y="21630"/>
                    <a:pt x="11637" y="21293"/>
                    <a:pt x="11563" y="21143"/>
                  </a:cubicBezTo>
                  <a:lnTo>
                    <a:pt x="11524" y="21073"/>
                  </a:lnTo>
                  <a:lnTo>
                    <a:pt x="11466" y="21057"/>
                  </a:lnTo>
                  <a:cubicBezTo>
                    <a:pt x="11446" y="21050"/>
                    <a:pt x="11427" y="21047"/>
                    <a:pt x="11409" y="21047"/>
                  </a:cubicBezTo>
                  <a:cubicBezTo>
                    <a:pt x="11305" y="21047"/>
                    <a:pt x="11236" y="21159"/>
                    <a:pt x="11152" y="21293"/>
                  </a:cubicBezTo>
                  <a:cubicBezTo>
                    <a:pt x="11014" y="21514"/>
                    <a:pt x="10756" y="21926"/>
                    <a:pt x="10247" y="22303"/>
                  </a:cubicBezTo>
                  <a:cubicBezTo>
                    <a:pt x="9484" y="22899"/>
                    <a:pt x="8157" y="23421"/>
                    <a:pt x="6989" y="23882"/>
                  </a:cubicBezTo>
                  <a:cubicBezTo>
                    <a:pt x="6283" y="24144"/>
                    <a:pt x="5676" y="24302"/>
                    <a:pt x="5137" y="24362"/>
                  </a:cubicBezTo>
                  <a:cubicBezTo>
                    <a:pt x="4941" y="24386"/>
                    <a:pt x="4750" y="24397"/>
                    <a:pt x="4566" y="24397"/>
                  </a:cubicBezTo>
                  <a:cubicBezTo>
                    <a:pt x="4191" y="24397"/>
                    <a:pt x="3844" y="24350"/>
                    <a:pt x="3542" y="24256"/>
                  </a:cubicBezTo>
                  <a:cubicBezTo>
                    <a:pt x="3063" y="24118"/>
                    <a:pt x="2719" y="23909"/>
                    <a:pt x="2514" y="23759"/>
                  </a:cubicBezTo>
                  <a:cubicBezTo>
                    <a:pt x="2306" y="23606"/>
                    <a:pt x="2188" y="23484"/>
                    <a:pt x="2141" y="23434"/>
                  </a:cubicBezTo>
                  <a:cubicBezTo>
                    <a:pt x="2055" y="23350"/>
                    <a:pt x="1855" y="23097"/>
                    <a:pt x="1704" y="22838"/>
                  </a:cubicBezTo>
                  <a:cubicBezTo>
                    <a:pt x="1690" y="22817"/>
                    <a:pt x="1678" y="22796"/>
                    <a:pt x="1667" y="22775"/>
                  </a:cubicBezTo>
                  <a:cubicBezTo>
                    <a:pt x="1955" y="22730"/>
                    <a:pt x="2254" y="22655"/>
                    <a:pt x="2520" y="22561"/>
                  </a:cubicBezTo>
                  <a:cubicBezTo>
                    <a:pt x="3173" y="22340"/>
                    <a:pt x="3845" y="21878"/>
                    <a:pt x="3929" y="21593"/>
                  </a:cubicBezTo>
                  <a:cubicBezTo>
                    <a:pt x="3956" y="21497"/>
                    <a:pt x="3923" y="21431"/>
                    <a:pt x="3898" y="21399"/>
                  </a:cubicBezTo>
                  <a:cubicBezTo>
                    <a:pt x="3854" y="21340"/>
                    <a:pt x="3794" y="21315"/>
                    <a:pt x="3714" y="21315"/>
                  </a:cubicBezTo>
                  <a:cubicBezTo>
                    <a:pt x="3580" y="21315"/>
                    <a:pt x="3389" y="21387"/>
                    <a:pt x="3124" y="21487"/>
                  </a:cubicBezTo>
                  <a:cubicBezTo>
                    <a:pt x="2882" y="21579"/>
                    <a:pt x="2584" y="21692"/>
                    <a:pt x="2278" y="21768"/>
                  </a:cubicBezTo>
                  <a:cubicBezTo>
                    <a:pt x="2038" y="21830"/>
                    <a:pt x="1784" y="21880"/>
                    <a:pt x="1546" y="21909"/>
                  </a:cubicBezTo>
                  <a:cubicBezTo>
                    <a:pt x="1905" y="21647"/>
                    <a:pt x="2658" y="21106"/>
                    <a:pt x="3420" y="20619"/>
                  </a:cubicBezTo>
                  <a:cubicBezTo>
                    <a:pt x="3706" y="20430"/>
                    <a:pt x="3995" y="20249"/>
                    <a:pt x="4261" y="20083"/>
                  </a:cubicBezTo>
                  <a:cubicBezTo>
                    <a:pt x="4830" y="19727"/>
                    <a:pt x="5171" y="19509"/>
                    <a:pt x="5352" y="19350"/>
                  </a:cubicBezTo>
                  <a:cubicBezTo>
                    <a:pt x="5551" y="19312"/>
                    <a:pt x="5749" y="19189"/>
                    <a:pt x="5851" y="19123"/>
                  </a:cubicBezTo>
                  <a:lnTo>
                    <a:pt x="5889" y="19099"/>
                  </a:lnTo>
                  <a:cubicBezTo>
                    <a:pt x="5940" y="19066"/>
                    <a:pt x="7069" y="18368"/>
                    <a:pt x="8197" y="17704"/>
                  </a:cubicBezTo>
                  <a:lnTo>
                    <a:pt x="8686" y="17417"/>
                  </a:lnTo>
                  <a:cubicBezTo>
                    <a:pt x="9276" y="17070"/>
                    <a:pt x="9684" y="16826"/>
                    <a:pt x="9959" y="16644"/>
                  </a:cubicBezTo>
                  <a:cubicBezTo>
                    <a:pt x="10003" y="16651"/>
                    <a:pt x="10049" y="16656"/>
                    <a:pt x="10101" y="16656"/>
                  </a:cubicBezTo>
                  <a:cubicBezTo>
                    <a:pt x="10365" y="16656"/>
                    <a:pt x="10698" y="16582"/>
                    <a:pt x="11012" y="16502"/>
                  </a:cubicBezTo>
                  <a:lnTo>
                    <a:pt x="11038" y="16495"/>
                  </a:lnTo>
                  <a:cubicBezTo>
                    <a:pt x="11059" y="16490"/>
                    <a:pt x="13307" y="15948"/>
                    <a:pt x="15499" y="15204"/>
                  </a:cubicBezTo>
                  <a:cubicBezTo>
                    <a:pt x="16739" y="14793"/>
                    <a:pt x="18997" y="13947"/>
                    <a:pt x="19548" y="13537"/>
                  </a:cubicBezTo>
                  <a:lnTo>
                    <a:pt x="19548" y="13537"/>
                  </a:lnTo>
                  <a:cubicBezTo>
                    <a:pt x="19539" y="13628"/>
                    <a:pt x="19557" y="13712"/>
                    <a:pt x="19571" y="13764"/>
                  </a:cubicBezTo>
                  <a:lnTo>
                    <a:pt x="19847" y="15007"/>
                  </a:lnTo>
                  <a:cubicBezTo>
                    <a:pt x="20038" y="15847"/>
                    <a:pt x="20142" y="16262"/>
                    <a:pt x="20401" y="16262"/>
                  </a:cubicBezTo>
                  <a:cubicBezTo>
                    <a:pt x="20408" y="16262"/>
                    <a:pt x="20417" y="16262"/>
                    <a:pt x="20424" y="16261"/>
                  </a:cubicBezTo>
                  <a:cubicBezTo>
                    <a:pt x="20466" y="16257"/>
                    <a:pt x="20527" y="16240"/>
                    <a:pt x="20579" y="16175"/>
                  </a:cubicBezTo>
                  <a:cubicBezTo>
                    <a:pt x="20765" y="15944"/>
                    <a:pt x="20699" y="15170"/>
                    <a:pt x="20662" y="14847"/>
                  </a:cubicBezTo>
                  <a:cubicBezTo>
                    <a:pt x="20611" y="14381"/>
                    <a:pt x="20512" y="13916"/>
                    <a:pt x="20459" y="13689"/>
                  </a:cubicBezTo>
                  <a:lnTo>
                    <a:pt x="20459" y="13689"/>
                  </a:lnTo>
                  <a:cubicBezTo>
                    <a:pt x="20749" y="13829"/>
                    <a:pt x="21141" y="13955"/>
                    <a:pt x="21545" y="14074"/>
                  </a:cubicBezTo>
                  <a:lnTo>
                    <a:pt x="21722" y="14126"/>
                  </a:lnTo>
                  <a:cubicBezTo>
                    <a:pt x="30806" y="16854"/>
                    <a:pt x="33004" y="17360"/>
                    <a:pt x="33562" y="17360"/>
                  </a:cubicBezTo>
                  <a:cubicBezTo>
                    <a:pt x="33734" y="17360"/>
                    <a:pt x="33750" y="17311"/>
                    <a:pt x="33764" y="17264"/>
                  </a:cubicBezTo>
                  <a:lnTo>
                    <a:pt x="33780" y="17191"/>
                  </a:lnTo>
                  <a:lnTo>
                    <a:pt x="33750" y="17138"/>
                  </a:lnTo>
                  <a:cubicBezTo>
                    <a:pt x="33599" y="16856"/>
                    <a:pt x="29632" y="15555"/>
                    <a:pt x="21961" y="13276"/>
                  </a:cubicBezTo>
                  <a:lnTo>
                    <a:pt x="21797" y="13227"/>
                  </a:lnTo>
                  <a:cubicBezTo>
                    <a:pt x="21280" y="13070"/>
                    <a:pt x="20771" y="12934"/>
                    <a:pt x="20430" y="12934"/>
                  </a:cubicBezTo>
                  <a:cubicBezTo>
                    <a:pt x="20416" y="12934"/>
                    <a:pt x="20402" y="12934"/>
                    <a:pt x="20389" y="12935"/>
                  </a:cubicBezTo>
                  <a:cubicBezTo>
                    <a:pt x="20157" y="12680"/>
                    <a:pt x="19773" y="12359"/>
                    <a:pt x="19397" y="12096"/>
                  </a:cubicBezTo>
                  <a:cubicBezTo>
                    <a:pt x="18569" y="11509"/>
                    <a:pt x="17379" y="10949"/>
                    <a:pt x="16214" y="10597"/>
                  </a:cubicBezTo>
                  <a:cubicBezTo>
                    <a:pt x="15221" y="10288"/>
                    <a:pt x="14052" y="10051"/>
                    <a:pt x="12742" y="9892"/>
                  </a:cubicBezTo>
                  <a:cubicBezTo>
                    <a:pt x="11959" y="9799"/>
                    <a:pt x="11358" y="9749"/>
                    <a:pt x="11132" y="9731"/>
                  </a:cubicBezTo>
                  <a:cubicBezTo>
                    <a:pt x="11078" y="9726"/>
                    <a:pt x="11044" y="9724"/>
                    <a:pt x="11027" y="9721"/>
                  </a:cubicBezTo>
                  <a:lnTo>
                    <a:pt x="10991" y="9719"/>
                  </a:lnTo>
                  <a:cubicBezTo>
                    <a:pt x="10771" y="9698"/>
                    <a:pt x="10545" y="9683"/>
                    <a:pt x="10336" y="9683"/>
                  </a:cubicBezTo>
                  <a:cubicBezTo>
                    <a:pt x="10306" y="9683"/>
                    <a:pt x="10277" y="9683"/>
                    <a:pt x="10248" y="9684"/>
                  </a:cubicBezTo>
                  <a:cubicBezTo>
                    <a:pt x="10261" y="9630"/>
                    <a:pt x="10277" y="9571"/>
                    <a:pt x="10296" y="9514"/>
                  </a:cubicBezTo>
                  <a:cubicBezTo>
                    <a:pt x="10316" y="9445"/>
                    <a:pt x="10342" y="9379"/>
                    <a:pt x="10365" y="9316"/>
                  </a:cubicBezTo>
                  <a:cubicBezTo>
                    <a:pt x="10440" y="9118"/>
                    <a:pt x="10517" y="8913"/>
                    <a:pt x="10387" y="8759"/>
                  </a:cubicBezTo>
                  <a:cubicBezTo>
                    <a:pt x="10338" y="8701"/>
                    <a:pt x="10268" y="8669"/>
                    <a:pt x="10187" y="8669"/>
                  </a:cubicBezTo>
                  <a:cubicBezTo>
                    <a:pt x="10176" y="8669"/>
                    <a:pt x="10164" y="8669"/>
                    <a:pt x="10152" y="8670"/>
                  </a:cubicBezTo>
                  <a:cubicBezTo>
                    <a:pt x="9945" y="8689"/>
                    <a:pt x="9694" y="8899"/>
                    <a:pt x="9542" y="9174"/>
                  </a:cubicBezTo>
                  <a:cubicBezTo>
                    <a:pt x="9431" y="9362"/>
                    <a:pt x="9374" y="9567"/>
                    <a:pt x="9347" y="9727"/>
                  </a:cubicBezTo>
                  <a:cubicBezTo>
                    <a:pt x="9093" y="9634"/>
                    <a:pt x="8760" y="9514"/>
                    <a:pt x="8313" y="9355"/>
                  </a:cubicBezTo>
                  <a:cubicBezTo>
                    <a:pt x="7259" y="8981"/>
                    <a:pt x="5817" y="8470"/>
                    <a:pt x="4417" y="7873"/>
                  </a:cubicBezTo>
                  <a:cubicBezTo>
                    <a:pt x="3691" y="7547"/>
                    <a:pt x="3079" y="7187"/>
                    <a:pt x="2597" y="6802"/>
                  </a:cubicBezTo>
                  <a:cubicBezTo>
                    <a:pt x="1983" y="6320"/>
                    <a:pt x="1609" y="5807"/>
                    <a:pt x="1405" y="5462"/>
                  </a:cubicBezTo>
                  <a:cubicBezTo>
                    <a:pt x="1103" y="4951"/>
                    <a:pt x="990" y="4501"/>
                    <a:pt x="949" y="4280"/>
                  </a:cubicBezTo>
                  <a:cubicBezTo>
                    <a:pt x="901" y="4005"/>
                    <a:pt x="900" y="3823"/>
                    <a:pt x="900" y="3729"/>
                  </a:cubicBezTo>
                  <a:cubicBezTo>
                    <a:pt x="896" y="3618"/>
                    <a:pt x="916" y="3370"/>
                    <a:pt x="939" y="3106"/>
                  </a:cubicBezTo>
                  <a:lnTo>
                    <a:pt x="959" y="2855"/>
                  </a:lnTo>
                  <a:cubicBezTo>
                    <a:pt x="1008" y="2908"/>
                    <a:pt x="1061" y="2962"/>
                    <a:pt x="1123" y="3021"/>
                  </a:cubicBezTo>
                  <a:cubicBezTo>
                    <a:pt x="1417" y="3304"/>
                    <a:pt x="1790" y="3566"/>
                    <a:pt x="2150" y="3742"/>
                  </a:cubicBezTo>
                  <a:cubicBezTo>
                    <a:pt x="2535" y="3931"/>
                    <a:pt x="2978" y="4061"/>
                    <a:pt x="3334" y="4090"/>
                  </a:cubicBezTo>
                  <a:cubicBezTo>
                    <a:pt x="3386" y="4094"/>
                    <a:pt x="3449" y="4099"/>
                    <a:pt x="3516" y="4099"/>
                  </a:cubicBezTo>
                  <a:cubicBezTo>
                    <a:pt x="3677" y="4099"/>
                    <a:pt x="3862" y="4078"/>
                    <a:pt x="3957" y="3995"/>
                  </a:cubicBezTo>
                  <a:cubicBezTo>
                    <a:pt x="4013" y="3950"/>
                    <a:pt x="4029" y="3894"/>
                    <a:pt x="4031" y="3857"/>
                  </a:cubicBezTo>
                  <a:cubicBezTo>
                    <a:pt x="4047" y="3665"/>
                    <a:pt x="3842" y="3588"/>
                    <a:pt x="3478" y="3449"/>
                  </a:cubicBezTo>
                  <a:cubicBezTo>
                    <a:pt x="3124" y="3314"/>
                    <a:pt x="2810" y="3167"/>
                    <a:pt x="2545" y="3010"/>
                  </a:cubicBezTo>
                  <a:cubicBezTo>
                    <a:pt x="2260" y="2841"/>
                    <a:pt x="1965" y="2615"/>
                    <a:pt x="1735" y="2388"/>
                  </a:cubicBezTo>
                  <a:lnTo>
                    <a:pt x="1722" y="2376"/>
                  </a:lnTo>
                  <a:lnTo>
                    <a:pt x="1722" y="2376"/>
                  </a:lnTo>
                  <a:cubicBezTo>
                    <a:pt x="1854" y="2422"/>
                    <a:pt x="1991" y="2463"/>
                    <a:pt x="2123" y="2499"/>
                  </a:cubicBezTo>
                  <a:cubicBezTo>
                    <a:pt x="2142" y="2505"/>
                    <a:pt x="4295" y="3138"/>
                    <a:pt x="6479" y="3495"/>
                  </a:cubicBezTo>
                  <a:cubicBezTo>
                    <a:pt x="7745" y="3717"/>
                    <a:pt x="9309" y="3883"/>
                    <a:pt x="10183" y="3883"/>
                  </a:cubicBezTo>
                  <a:cubicBezTo>
                    <a:pt x="10523" y="3883"/>
                    <a:pt x="10758" y="3857"/>
                    <a:pt x="10832" y="3801"/>
                  </a:cubicBezTo>
                  <a:lnTo>
                    <a:pt x="10880" y="3755"/>
                  </a:lnTo>
                  <a:cubicBezTo>
                    <a:pt x="10940" y="4091"/>
                    <a:pt x="11630" y="4175"/>
                    <a:pt x="12393" y="4235"/>
                  </a:cubicBezTo>
                  <a:cubicBezTo>
                    <a:pt x="12457" y="4240"/>
                    <a:pt x="12510" y="4245"/>
                    <a:pt x="12551" y="4249"/>
                  </a:cubicBezTo>
                  <a:lnTo>
                    <a:pt x="12610" y="4254"/>
                  </a:lnTo>
                  <a:cubicBezTo>
                    <a:pt x="13216" y="4309"/>
                    <a:pt x="13844" y="4377"/>
                    <a:pt x="14478" y="4451"/>
                  </a:cubicBezTo>
                  <a:cubicBezTo>
                    <a:pt x="15573" y="4581"/>
                    <a:pt x="16999" y="4783"/>
                    <a:pt x="18390" y="5009"/>
                  </a:cubicBezTo>
                  <a:cubicBezTo>
                    <a:pt x="18970" y="5102"/>
                    <a:pt x="19548" y="5198"/>
                    <a:pt x="20102" y="5291"/>
                  </a:cubicBezTo>
                  <a:cubicBezTo>
                    <a:pt x="21662" y="5550"/>
                    <a:pt x="22617" y="5704"/>
                    <a:pt x="23207" y="5781"/>
                  </a:cubicBezTo>
                  <a:cubicBezTo>
                    <a:pt x="22908" y="5933"/>
                    <a:pt x="22524" y="6655"/>
                    <a:pt x="22242" y="7268"/>
                  </a:cubicBezTo>
                  <a:cubicBezTo>
                    <a:pt x="22222" y="7306"/>
                    <a:pt x="22169" y="7409"/>
                    <a:pt x="22210" y="7535"/>
                  </a:cubicBezTo>
                  <a:cubicBezTo>
                    <a:pt x="22247" y="7640"/>
                    <a:pt x="22334" y="7724"/>
                    <a:pt x="22481" y="7793"/>
                  </a:cubicBezTo>
                  <a:cubicBezTo>
                    <a:pt x="22573" y="7837"/>
                    <a:pt x="22656" y="7859"/>
                    <a:pt x="22732" y="7859"/>
                  </a:cubicBezTo>
                  <a:cubicBezTo>
                    <a:pt x="22775" y="7859"/>
                    <a:pt x="22814" y="7853"/>
                    <a:pt x="22851" y="7838"/>
                  </a:cubicBezTo>
                  <a:cubicBezTo>
                    <a:pt x="22976" y="7792"/>
                    <a:pt x="23020" y="7686"/>
                    <a:pt x="23046" y="7629"/>
                  </a:cubicBezTo>
                  <a:cubicBezTo>
                    <a:pt x="23345" y="7015"/>
                    <a:pt x="23679" y="6219"/>
                    <a:pt x="23572" y="5915"/>
                  </a:cubicBezTo>
                  <a:cubicBezTo>
                    <a:pt x="23557" y="5872"/>
                    <a:pt x="23536" y="5841"/>
                    <a:pt x="23513" y="5818"/>
                  </a:cubicBezTo>
                  <a:lnTo>
                    <a:pt x="23513" y="5818"/>
                  </a:lnTo>
                  <a:cubicBezTo>
                    <a:pt x="23602" y="5826"/>
                    <a:pt x="23678" y="5832"/>
                    <a:pt x="23744" y="5836"/>
                  </a:cubicBezTo>
                  <a:cubicBezTo>
                    <a:pt x="23744" y="5844"/>
                    <a:pt x="23742" y="5851"/>
                    <a:pt x="23743" y="5858"/>
                  </a:cubicBezTo>
                  <a:cubicBezTo>
                    <a:pt x="23781" y="6166"/>
                    <a:pt x="24307" y="6601"/>
                    <a:pt x="24868" y="7026"/>
                  </a:cubicBezTo>
                  <a:lnTo>
                    <a:pt x="25006" y="7129"/>
                  </a:lnTo>
                  <a:cubicBezTo>
                    <a:pt x="31101" y="11800"/>
                    <a:pt x="34376" y="14166"/>
                    <a:pt x="34743" y="14166"/>
                  </a:cubicBezTo>
                  <a:lnTo>
                    <a:pt x="34752" y="14166"/>
                  </a:lnTo>
                  <a:lnTo>
                    <a:pt x="34826" y="14150"/>
                  </a:lnTo>
                  <a:lnTo>
                    <a:pt x="34862" y="14100"/>
                  </a:lnTo>
                  <a:cubicBezTo>
                    <a:pt x="34871" y="14090"/>
                    <a:pt x="34878" y="14079"/>
                    <a:pt x="34884" y="14065"/>
                  </a:cubicBezTo>
                  <a:cubicBezTo>
                    <a:pt x="35006" y="14184"/>
                    <a:pt x="35128" y="14294"/>
                    <a:pt x="35249" y="14395"/>
                  </a:cubicBezTo>
                  <a:cubicBezTo>
                    <a:pt x="35212" y="14418"/>
                    <a:pt x="35186" y="14443"/>
                    <a:pt x="35174" y="14467"/>
                  </a:cubicBezTo>
                  <a:cubicBezTo>
                    <a:pt x="35156" y="14500"/>
                    <a:pt x="35139" y="14557"/>
                    <a:pt x="35160" y="14628"/>
                  </a:cubicBezTo>
                  <a:cubicBezTo>
                    <a:pt x="35250" y="14921"/>
                    <a:pt x="36172" y="15505"/>
                    <a:pt x="38448" y="16714"/>
                  </a:cubicBezTo>
                  <a:lnTo>
                    <a:pt x="38626" y="16809"/>
                  </a:lnTo>
                  <a:cubicBezTo>
                    <a:pt x="38655" y="16825"/>
                    <a:pt x="38721" y="16861"/>
                    <a:pt x="38822" y="16915"/>
                  </a:cubicBezTo>
                  <a:cubicBezTo>
                    <a:pt x="39044" y="17032"/>
                    <a:pt x="39438" y="17239"/>
                    <a:pt x="39944" y="17523"/>
                  </a:cubicBezTo>
                  <a:cubicBezTo>
                    <a:pt x="40315" y="17745"/>
                    <a:pt x="40702" y="18000"/>
                    <a:pt x="41023" y="18378"/>
                  </a:cubicBezTo>
                  <a:cubicBezTo>
                    <a:pt x="41322" y="18727"/>
                    <a:pt x="41594" y="19221"/>
                    <a:pt x="41880" y="19746"/>
                  </a:cubicBezTo>
                  <a:lnTo>
                    <a:pt x="41990" y="19946"/>
                  </a:lnTo>
                  <a:cubicBezTo>
                    <a:pt x="42737" y="21285"/>
                    <a:pt x="43564" y="22881"/>
                    <a:pt x="44441" y="24569"/>
                  </a:cubicBezTo>
                  <a:cubicBezTo>
                    <a:pt x="45172" y="25980"/>
                    <a:pt x="45931" y="27439"/>
                    <a:pt x="46715" y="28895"/>
                  </a:cubicBezTo>
                  <a:cubicBezTo>
                    <a:pt x="47658" y="30637"/>
                    <a:pt x="48563" y="32197"/>
                    <a:pt x="49402" y="33532"/>
                  </a:cubicBezTo>
                  <a:cubicBezTo>
                    <a:pt x="50186" y="34789"/>
                    <a:pt x="51063" y="36038"/>
                    <a:pt x="52083" y="37354"/>
                  </a:cubicBezTo>
                  <a:cubicBezTo>
                    <a:pt x="52835" y="38301"/>
                    <a:pt x="53607" y="39181"/>
                    <a:pt x="54256" y="39833"/>
                  </a:cubicBezTo>
                  <a:cubicBezTo>
                    <a:pt x="54650" y="40218"/>
                    <a:pt x="54888" y="40444"/>
                    <a:pt x="55043" y="40572"/>
                  </a:cubicBezTo>
                  <a:cubicBezTo>
                    <a:pt x="54958" y="40622"/>
                    <a:pt x="54915" y="40695"/>
                    <a:pt x="54894" y="40754"/>
                  </a:cubicBezTo>
                  <a:cubicBezTo>
                    <a:pt x="54852" y="40866"/>
                    <a:pt x="54827" y="41085"/>
                    <a:pt x="55122" y="41290"/>
                  </a:cubicBezTo>
                  <a:cubicBezTo>
                    <a:pt x="55256" y="41386"/>
                    <a:pt x="55417" y="41471"/>
                    <a:pt x="55471" y="41495"/>
                  </a:cubicBezTo>
                  <a:lnTo>
                    <a:pt x="55508" y="41517"/>
                  </a:lnTo>
                  <a:cubicBezTo>
                    <a:pt x="55593" y="41568"/>
                    <a:pt x="55853" y="41721"/>
                    <a:pt x="56173" y="41977"/>
                  </a:cubicBezTo>
                  <a:cubicBezTo>
                    <a:pt x="56570" y="42292"/>
                    <a:pt x="57019" y="42749"/>
                    <a:pt x="57403" y="43230"/>
                  </a:cubicBezTo>
                  <a:cubicBezTo>
                    <a:pt x="57710" y="43612"/>
                    <a:pt x="57998" y="44007"/>
                    <a:pt x="58252" y="44356"/>
                  </a:cubicBezTo>
                  <a:cubicBezTo>
                    <a:pt x="58757" y="45049"/>
                    <a:pt x="58977" y="45352"/>
                    <a:pt x="59159" y="45352"/>
                  </a:cubicBezTo>
                  <a:lnTo>
                    <a:pt x="59161" y="45352"/>
                  </a:lnTo>
                  <a:cubicBezTo>
                    <a:pt x="59233" y="45444"/>
                    <a:pt x="59311" y="45541"/>
                    <a:pt x="59406" y="45651"/>
                  </a:cubicBezTo>
                  <a:cubicBezTo>
                    <a:pt x="59706" y="46003"/>
                    <a:pt x="60058" y="46353"/>
                    <a:pt x="60291" y="46586"/>
                  </a:cubicBezTo>
                  <a:lnTo>
                    <a:pt x="60527" y="46822"/>
                  </a:lnTo>
                  <a:cubicBezTo>
                    <a:pt x="60795" y="47087"/>
                    <a:pt x="61607" y="47893"/>
                    <a:pt x="62748" y="48945"/>
                  </a:cubicBezTo>
                  <a:cubicBezTo>
                    <a:pt x="63649" y="49776"/>
                    <a:pt x="65491" y="51427"/>
                    <a:pt x="67707" y="53148"/>
                  </a:cubicBezTo>
                  <a:cubicBezTo>
                    <a:pt x="69431" y="54489"/>
                    <a:pt x="71333" y="55838"/>
                    <a:pt x="72924" y="56850"/>
                  </a:cubicBezTo>
                  <a:cubicBezTo>
                    <a:pt x="73614" y="57290"/>
                    <a:pt x="75222" y="58292"/>
                    <a:pt x="75522" y="58292"/>
                  </a:cubicBezTo>
                  <a:cubicBezTo>
                    <a:pt x="75529" y="58292"/>
                    <a:pt x="75536" y="58290"/>
                    <a:pt x="75541" y="58289"/>
                  </a:cubicBezTo>
                  <a:lnTo>
                    <a:pt x="75609" y="58270"/>
                  </a:lnTo>
                  <a:lnTo>
                    <a:pt x="75641" y="58218"/>
                  </a:lnTo>
                  <a:cubicBezTo>
                    <a:pt x="75745" y="58049"/>
                    <a:pt x="75694" y="58006"/>
                    <a:pt x="73898" y="56740"/>
                  </a:cubicBezTo>
                  <a:lnTo>
                    <a:pt x="73286" y="56306"/>
                  </a:lnTo>
                  <a:cubicBezTo>
                    <a:pt x="72275" y="55591"/>
                    <a:pt x="70270" y="54144"/>
                    <a:pt x="68215" y="52499"/>
                  </a:cubicBezTo>
                  <a:cubicBezTo>
                    <a:pt x="66610" y="51216"/>
                    <a:pt x="64835" y="49686"/>
                    <a:pt x="63339" y="48301"/>
                  </a:cubicBezTo>
                  <a:cubicBezTo>
                    <a:pt x="62207" y="47251"/>
                    <a:pt x="61402" y="46455"/>
                    <a:pt x="61137" y="46194"/>
                  </a:cubicBezTo>
                  <a:lnTo>
                    <a:pt x="61057" y="46114"/>
                  </a:lnTo>
                  <a:cubicBezTo>
                    <a:pt x="60835" y="45888"/>
                    <a:pt x="60401" y="45449"/>
                    <a:pt x="59998" y="45076"/>
                  </a:cubicBezTo>
                  <a:cubicBezTo>
                    <a:pt x="59563" y="44674"/>
                    <a:pt x="59284" y="44473"/>
                    <a:pt x="59089" y="44432"/>
                  </a:cubicBezTo>
                  <a:cubicBezTo>
                    <a:pt x="58839" y="43915"/>
                    <a:pt x="58440" y="43253"/>
                    <a:pt x="58056" y="42726"/>
                  </a:cubicBezTo>
                  <a:cubicBezTo>
                    <a:pt x="57667" y="42187"/>
                    <a:pt x="57179" y="41665"/>
                    <a:pt x="56721" y="41295"/>
                  </a:cubicBezTo>
                  <a:cubicBezTo>
                    <a:pt x="56352" y="40994"/>
                    <a:pt x="56044" y="40816"/>
                    <a:pt x="55942" y="40757"/>
                  </a:cubicBezTo>
                  <a:lnTo>
                    <a:pt x="55847" y="40705"/>
                  </a:lnTo>
                  <a:cubicBezTo>
                    <a:pt x="55753" y="40654"/>
                    <a:pt x="55611" y="40577"/>
                    <a:pt x="55454" y="40541"/>
                  </a:cubicBezTo>
                  <a:cubicBezTo>
                    <a:pt x="55447" y="40540"/>
                    <a:pt x="55442" y="40540"/>
                    <a:pt x="55434" y="40539"/>
                  </a:cubicBezTo>
                  <a:cubicBezTo>
                    <a:pt x="55417" y="40430"/>
                    <a:pt x="55261" y="40244"/>
                    <a:pt x="54834" y="39744"/>
                  </a:cubicBezTo>
                  <a:cubicBezTo>
                    <a:pt x="54341" y="39167"/>
                    <a:pt x="53518" y="38199"/>
                    <a:pt x="52600" y="36959"/>
                  </a:cubicBezTo>
                  <a:cubicBezTo>
                    <a:pt x="51587" y="35563"/>
                    <a:pt x="50775" y="34347"/>
                    <a:pt x="50046" y="33133"/>
                  </a:cubicBezTo>
                  <a:cubicBezTo>
                    <a:pt x="49238" y="31801"/>
                    <a:pt x="48361" y="30243"/>
                    <a:pt x="47442" y="28507"/>
                  </a:cubicBezTo>
                  <a:cubicBezTo>
                    <a:pt x="46757" y="27212"/>
                    <a:pt x="46087" y="25904"/>
                    <a:pt x="45439" y="24639"/>
                  </a:cubicBezTo>
                  <a:cubicBezTo>
                    <a:pt x="44479" y="22767"/>
                    <a:pt x="43573" y="20999"/>
                    <a:pt x="42754" y="19525"/>
                  </a:cubicBezTo>
                  <a:lnTo>
                    <a:pt x="42618" y="19276"/>
                  </a:lnTo>
                  <a:cubicBezTo>
                    <a:pt x="42328" y="18743"/>
                    <a:pt x="42053" y="18241"/>
                    <a:pt x="41690" y="17811"/>
                  </a:cubicBezTo>
                  <a:cubicBezTo>
                    <a:pt x="41265" y="17314"/>
                    <a:pt x="40794" y="17011"/>
                    <a:pt x="40385" y="16768"/>
                  </a:cubicBezTo>
                  <a:cubicBezTo>
                    <a:pt x="39848" y="16465"/>
                    <a:pt x="39449" y="16256"/>
                    <a:pt x="39235" y="16143"/>
                  </a:cubicBezTo>
                  <a:cubicBezTo>
                    <a:pt x="39139" y="16092"/>
                    <a:pt x="39075" y="16059"/>
                    <a:pt x="39041" y="16039"/>
                  </a:cubicBezTo>
                  <a:lnTo>
                    <a:pt x="38858" y="15941"/>
                  </a:lnTo>
                  <a:cubicBezTo>
                    <a:pt x="37947" y="15452"/>
                    <a:pt x="37244" y="15090"/>
                    <a:pt x="36705" y="14836"/>
                  </a:cubicBezTo>
                  <a:cubicBezTo>
                    <a:pt x="36675" y="14726"/>
                    <a:pt x="36540" y="14606"/>
                    <a:pt x="36331" y="14421"/>
                  </a:cubicBezTo>
                  <a:cubicBezTo>
                    <a:pt x="36261" y="14358"/>
                    <a:pt x="36182" y="14291"/>
                    <a:pt x="36098" y="14213"/>
                  </a:cubicBezTo>
                  <a:cubicBezTo>
                    <a:pt x="35739" y="13887"/>
                    <a:pt x="35328" y="13426"/>
                    <a:pt x="34973" y="12952"/>
                  </a:cubicBezTo>
                  <a:cubicBezTo>
                    <a:pt x="34645" y="12513"/>
                    <a:pt x="34333" y="12039"/>
                    <a:pt x="34080" y="11658"/>
                  </a:cubicBezTo>
                  <a:lnTo>
                    <a:pt x="33463" y="10743"/>
                  </a:lnTo>
                  <a:cubicBezTo>
                    <a:pt x="33370" y="10602"/>
                    <a:pt x="33239" y="10429"/>
                    <a:pt x="33088" y="10322"/>
                  </a:cubicBezTo>
                  <a:cubicBezTo>
                    <a:pt x="32926" y="10097"/>
                    <a:pt x="32594" y="9727"/>
                    <a:pt x="31989" y="9072"/>
                  </a:cubicBezTo>
                  <a:cubicBezTo>
                    <a:pt x="31659" y="8713"/>
                    <a:pt x="31291" y="8314"/>
                    <a:pt x="30929" y="7904"/>
                  </a:cubicBezTo>
                  <a:cubicBezTo>
                    <a:pt x="29821" y="6670"/>
                    <a:pt x="28737" y="5304"/>
                    <a:pt x="28649" y="5186"/>
                  </a:cubicBezTo>
                  <a:lnTo>
                    <a:pt x="28608" y="5132"/>
                  </a:lnTo>
                  <a:cubicBezTo>
                    <a:pt x="28500" y="4992"/>
                    <a:pt x="28328" y="4768"/>
                    <a:pt x="28138" y="4632"/>
                  </a:cubicBezTo>
                  <a:cubicBezTo>
                    <a:pt x="27854" y="4280"/>
                    <a:pt x="25410" y="3061"/>
                    <a:pt x="20850" y="1000"/>
                  </a:cubicBezTo>
                  <a:lnTo>
                    <a:pt x="20732" y="945"/>
                  </a:lnTo>
                  <a:cubicBezTo>
                    <a:pt x="20401" y="792"/>
                    <a:pt x="20068" y="656"/>
                    <a:pt x="19816" y="656"/>
                  </a:cubicBezTo>
                  <a:cubicBezTo>
                    <a:pt x="19752" y="656"/>
                    <a:pt x="19694" y="665"/>
                    <a:pt x="19642" y="684"/>
                  </a:cubicBezTo>
                  <a:cubicBezTo>
                    <a:pt x="19559" y="715"/>
                    <a:pt x="19495" y="773"/>
                    <a:pt x="19460" y="851"/>
                  </a:cubicBezTo>
                  <a:cubicBezTo>
                    <a:pt x="19433" y="909"/>
                    <a:pt x="19432" y="971"/>
                    <a:pt x="19443" y="1035"/>
                  </a:cubicBezTo>
                  <a:cubicBezTo>
                    <a:pt x="19337" y="1125"/>
                    <a:pt x="19224" y="1236"/>
                    <a:pt x="19098" y="1380"/>
                  </a:cubicBezTo>
                  <a:cubicBezTo>
                    <a:pt x="18848" y="1662"/>
                    <a:pt x="18635" y="1975"/>
                    <a:pt x="18549" y="2105"/>
                  </a:cubicBezTo>
                  <a:cubicBezTo>
                    <a:pt x="18527" y="2133"/>
                    <a:pt x="18482" y="2200"/>
                    <a:pt x="18475" y="2291"/>
                  </a:cubicBezTo>
                  <a:cubicBezTo>
                    <a:pt x="16457" y="1775"/>
                    <a:pt x="13627" y="1097"/>
                    <a:pt x="9991" y="256"/>
                  </a:cubicBezTo>
                  <a:lnTo>
                    <a:pt x="9812" y="215"/>
                  </a:lnTo>
                  <a:cubicBezTo>
                    <a:pt x="9323" y="98"/>
                    <a:pt x="8845" y="0"/>
                    <a:pt x="85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" name="Google Shape;1011;p38"/>
          <p:cNvGrpSpPr/>
          <p:nvPr/>
        </p:nvGrpSpPr>
        <p:grpSpPr>
          <a:xfrm>
            <a:off x="1126525" y="2752900"/>
            <a:ext cx="1116075" cy="754400"/>
            <a:chOff x="1985750" y="3110200"/>
            <a:chExt cx="1116075" cy="754400"/>
          </a:xfrm>
        </p:grpSpPr>
        <p:sp>
          <p:nvSpPr>
            <p:cNvPr id="1012" name="Google Shape;1012;p38"/>
            <p:cNvSpPr/>
            <p:nvPr/>
          </p:nvSpPr>
          <p:spPr>
            <a:xfrm>
              <a:off x="2000150" y="3123900"/>
              <a:ext cx="1087450" cy="726950"/>
            </a:xfrm>
            <a:custGeom>
              <a:avLst/>
              <a:gdLst/>
              <a:ahLst/>
              <a:cxnLst/>
              <a:rect l="l" t="t" r="r" b="b"/>
              <a:pathLst>
                <a:path w="43498" h="29078" extrusionOk="0">
                  <a:moveTo>
                    <a:pt x="23531" y="2243"/>
                  </a:moveTo>
                  <a:cubicBezTo>
                    <a:pt x="23875" y="2243"/>
                    <a:pt x="24218" y="2295"/>
                    <a:pt x="24546" y="2404"/>
                  </a:cubicBezTo>
                  <a:cubicBezTo>
                    <a:pt x="24690" y="2452"/>
                    <a:pt x="24769" y="2609"/>
                    <a:pt x="24722" y="2752"/>
                  </a:cubicBezTo>
                  <a:cubicBezTo>
                    <a:pt x="24683" y="2869"/>
                    <a:pt x="24575" y="2942"/>
                    <a:pt x="24458" y="2942"/>
                  </a:cubicBezTo>
                  <a:cubicBezTo>
                    <a:pt x="24430" y="2942"/>
                    <a:pt x="24401" y="2938"/>
                    <a:pt x="24372" y="2929"/>
                  </a:cubicBezTo>
                  <a:cubicBezTo>
                    <a:pt x="24099" y="2838"/>
                    <a:pt x="23812" y="2795"/>
                    <a:pt x="23525" y="2795"/>
                  </a:cubicBezTo>
                  <a:cubicBezTo>
                    <a:pt x="22721" y="2795"/>
                    <a:pt x="21914" y="3136"/>
                    <a:pt x="21382" y="3743"/>
                  </a:cubicBezTo>
                  <a:cubicBezTo>
                    <a:pt x="21327" y="3806"/>
                    <a:pt x="21251" y="3837"/>
                    <a:pt x="21175" y="3837"/>
                  </a:cubicBezTo>
                  <a:cubicBezTo>
                    <a:pt x="21111" y="3837"/>
                    <a:pt x="21045" y="3815"/>
                    <a:pt x="20994" y="3769"/>
                  </a:cubicBezTo>
                  <a:cubicBezTo>
                    <a:pt x="20878" y="3668"/>
                    <a:pt x="20867" y="3494"/>
                    <a:pt x="20966" y="3380"/>
                  </a:cubicBezTo>
                  <a:cubicBezTo>
                    <a:pt x="21603" y="2653"/>
                    <a:pt x="22569" y="2243"/>
                    <a:pt x="23531" y="2243"/>
                  </a:cubicBezTo>
                  <a:close/>
                  <a:moveTo>
                    <a:pt x="31327" y="22281"/>
                  </a:moveTo>
                  <a:cubicBezTo>
                    <a:pt x="31395" y="22281"/>
                    <a:pt x="31462" y="22305"/>
                    <a:pt x="31516" y="22354"/>
                  </a:cubicBezTo>
                  <a:cubicBezTo>
                    <a:pt x="31628" y="22458"/>
                    <a:pt x="31634" y="22632"/>
                    <a:pt x="31531" y="22744"/>
                  </a:cubicBezTo>
                  <a:cubicBezTo>
                    <a:pt x="30982" y="23335"/>
                    <a:pt x="30361" y="24005"/>
                    <a:pt x="29528" y="24340"/>
                  </a:cubicBezTo>
                  <a:cubicBezTo>
                    <a:pt x="29234" y="24459"/>
                    <a:pt x="28899" y="24525"/>
                    <a:pt x="28564" y="24525"/>
                  </a:cubicBezTo>
                  <a:cubicBezTo>
                    <a:pt x="28064" y="24525"/>
                    <a:pt x="27562" y="24378"/>
                    <a:pt x="27188" y="24038"/>
                  </a:cubicBezTo>
                  <a:cubicBezTo>
                    <a:pt x="26563" y="24671"/>
                    <a:pt x="25674" y="25042"/>
                    <a:pt x="24785" y="25042"/>
                  </a:cubicBezTo>
                  <a:cubicBezTo>
                    <a:pt x="24660" y="25042"/>
                    <a:pt x="24535" y="25034"/>
                    <a:pt x="24411" y="25019"/>
                  </a:cubicBezTo>
                  <a:cubicBezTo>
                    <a:pt x="23297" y="24886"/>
                    <a:pt x="22271" y="24143"/>
                    <a:pt x="21794" y="23127"/>
                  </a:cubicBezTo>
                  <a:cubicBezTo>
                    <a:pt x="21730" y="22989"/>
                    <a:pt x="21789" y="22824"/>
                    <a:pt x="21926" y="22760"/>
                  </a:cubicBezTo>
                  <a:cubicBezTo>
                    <a:pt x="21964" y="22742"/>
                    <a:pt x="22004" y="22734"/>
                    <a:pt x="22043" y="22734"/>
                  </a:cubicBezTo>
                  <a:cubicBezTo>
                    <a:pt x="22147" y="22734"/>
                    <a:pt x="22247" y="22793"/>
                    <a:pt x="22294" y="22893"/>
                  </a:cubicBezTo>
                  <a:cubicBezTo>
                    <a:pt x="22690" y="23741"/>
                    <a:pt x="23547" y="24361"/>
                    <a:pt x="24476" y="24473"/>
                  </a:cubicBezTo>
                  <a:cubicBezTo>
                    <a:pt x="24579" y="24485"/>
                    <a:pt x="24682" y="24491"/>
                    <a:pt x="24785" y="24491"/>
                  </a:cubicBezTo>
                  <a:cubicBezTo>
                    <a:pt x="25616" y="24491"/>
                    <a:pt x="26450" y="24104"/>
                    <a:pt x="26972" y="23455"/>
                  </a:cubicBezTo>
                  <a:cubicBezTo>
                    <a:pt x="27024" y="23389"/>
                    <a:pt x="27105" y="23351"/>
                    <a:pt x="27186" y="23351"/>
                  </a:cubicBezTo>
                  <a:cubicBezTo>
                    <a:pt x="27188" y="23351"/>
                    <a:pt x="27190" y="23351"/>
                    <a:pt x="27192" y="23351"/>
                  </a:cubicBezTo>
                  <a:cubicBezTo>
                    <a:pt x="27277" y="23353"/>
                    <a:pt x="27357" y="23395"/>
                    <a:pt x="27408" y="23464"/>
                  </a:cubicBezTo>
                  <a:cubicBezTo>
                    <a:pt x="27672" y="23822"/>
                    <a:pt x="28118" y="23972"/>
                    <a:pt x="28566" y="23972"/>
                  </a:cubicBezTo>
                  <a:cubicBezTo>
                    <a:pt x="28830" y="23972"/>
                    <a:pt x="29094" y="23920"/>
                    <a:pt x="29322" y="23828"/>
                  </a:cubicBezTo>
                  <a:cubicBezTo>
                    <a:pt x="30039" y="23540"/>
                    <a:pt x="30616" y="22919"/>
                    <a:pt x="31125" y="22369"/>
                  </a:cubicBezTo>
                  <a:cubicBezTo>
                    <a:pt x="31179" y="22310"/>
                    <a:pt x="31253" y="22281"/>
                    <a:pt x="31327" y="22281"/>
                  </a:cubicBezTo>
                  <a:close/>
                  <a:moveTo>
                    <a:pt x="23387" y="0"/>
                  </a:moveTo>
                  <a:cubicBezTo>
                    <a:pt x="21121" y="0"/>
                    <a:pt x="19069" y="783"/>
                    <a:pt x="17761" y="2148"/>
                  </a:cubicBezTo>
                  <a:cubicBezTo>
                    <a:pt x="16131" y="3847"/>
                    <a:pt x="15641" y="6244"/>
                    <a:pt x="15252" y="8977"/>
                  </a:cubicBezTo>
                  <a:cubicBezTo>
                    <a:pt x="15371" y="8961"/>
                    <a:pt x="15491" y="8952"/>
                    <a:pt x="15611" y="8952"/>
                  </a:cubicBezTo>
                  <a:cubicBezTo>
                    <a:pt x="16127" y="8952"/>
                    <a:pt x="16633" y="9111"/>
                    <a:pt x="17027" y="9482"/>
                  </a:cubicBezTo>
                  <a:cubicBezTo>
                    <a:pt x="17060" y="9455"/>
                    <a:pt x="17094" y="9436"/>
                    <a:pt x="17122" y="9425"/>
                  </a:cubicBezTo>
                  <a:cubicBezTo>
                    <a:pt x="17166" y="9406"/>
                    <a:pt x="17213" y="9397"/>
                    <a:pt x="17259" y="9397"/>
                  </a:cubicBezTo>
                  <a:cubicBezTo>
                    <a:pt x="17341" y="9397"/>
                    <a:pt x="17420" y="9426"/>
                    <a:pt x="17483" y="9483"/>
                  </a:cubicBezTo>
                  <a:cubicBezTo>
                    <a:pt x="17594" y="9584"/>
                    <a:pt x="17636" y="9754"/>
                    <a:pt x="17589" y="9916"/>
                  </a:cubicBezTo>
                  <a:cubicBezTo>
                    <a:pt x="17544" y="10066"/>
                    <a:pt x="17425" y="10176"/>
                    <a:pt x="17278" y="10201"/>
                  </a:cubicBezTo>
                  <a:cubicBezTo>
                    <a:pt x="17251" y="10205"/>
                    <a:pt x="17226" y="10207"/>
                    <a:pt x="17201" y="10207"/>
                  </a:cubicBezTo>
                  <a:cubicBezTo>
                    <a:pt x="16969" y="10207"/>
                    <a:pt x="16804" y="10039"/>
                    <a:pt x="16701" y="9935"/>
                  </a:cubicBezTo>
                  <a:cubicBezTo>
                    <a:pt x="16407" y="9638"/>
                    <a:pt x="16008" y="9509"/>
                    <a:pt x="15596" y="9509"/>
                  </a:cubicBezTo>
                  <a:cubicBezTo>
                    <a:pt x="15095" y="9509"/>
                    <a:pt x="14575" y="9699"/>
                    <a:pt x="14197" y="10006"/>
                  </a:cubicBezTo>
                  <a:cubicBezTo>
                    <a:pt x="13422" y="10640"/>
                    <a:pt x="13035" y="11655"/>
                    <a:pt x="12762" y="12564"/>
                  </a:cubicBezTo>
                  <a:cubicBezTo>
                    <a:pt x="12726" y="12684"/>
                    <a:pt x="12615" y="12760"/>
                    <a:pt x="12496" y="12760"/>
                  </a:cubicBezTo>
                  <a:cubicBezTo>
                    <a:pt x="12472" y="12760"/>
                    <a:pt x="12448" y="12757"/>
                    <a:pt x="12425" y="12750"/>
                  </a:cubicBezTo>
                  <a:cubicBezTo>
                    <a:pt x="12308" y="12718"/>
                    <a:pt x="12187" y="12703"/>
                    <a:pt x="12065" y="12703"/>
                  </a:cubicBezTo>
                  <a:cubicBezTo>
                    <a:pt x="11502" y="12703"/>
                    <a:pt x="10930" y="13034"/>
                    <a:pt x="10685" y="13542"/>
                  </a:cubicBezTo>
                  <a:cubicBezTo>
                    <a:pt x="10388" y="14158"/>
                    <a:pt x="10593" y="14990"/>
                    <a:pt x="11145" y="15396"/>
                  </a:cubicBezTo>
                  <a:cubicBezTo>
                    <a:pt x="11266" y="15486"/>
                    <a:pt x="11293" y="15659"/>
                    <a:pt x="11202" y="15782"/>
                  </a:cubicBezTo>
                  <a:cubicBezTo>
                    <a:pt x="11149" y="15855"/>
                    <a:pt x="11065" y="15893"/>
                    <a:pt x="10979" y="15893"/>
                  </a:cubicBezTo>
                  <a:cubicBezTo>
                    <a:pt x="10923" y="15893"/>
                    <a:pt x="10865" y="15876"/>
                    <a:pt x="10815" y="15840"/>
                  </a:cubicBezTo>
                  <a:cubicBezTo>
                    <a:pt x="10048" y="15274"/>
                    <a:pt x="9772" y="14159"/>
                    <a:pt x="10187" y="13300"/>
                  </a:cubicBezTo>
                  <a:cubicBezTo>
                    <a:pt x="10527" y="12596"/>
                    <a:pt x="11291" y="12150"/>
                    <a:pt x="12062" y="12150"/>
                  </a:cubicBezTo>
                  <a:cubicBezTo>
                    <a:pt x="12143" y="12150"/>
                    <a:pt x="12224" y="12155"/>
                    <a:pt x="12305" y="12165"/>
                  </a:cubicBezTo>
                  <a:cubicBezTo>
                    <a:pt x="12600" y="11240"/>
                    <a:pt x="13025" y="10248"/>
                    <a:pt x="13846" y="9577"/>
                  </a:cubicBezTo>
                  <a:cubicBezTo>
                    <a:pt x="14032" y="9424"/>
                    <a:pt x="14250" y="9295"/>
                    <a:pt x="14481" y="9194"/>
                  </a:cubicBezTo>
                  <a:cubicBezTo>
                    <a:pt x="13714" y="8578"/>
                    <a:pt x="12714" y="8228"/>
                    <a:pt x="11685" y="8228"/>
                  </a:cubicBezTo>
                  <a:cubicBezTo>
                    <a:pt x="11125" y="8228"/>
                    <a:pt x="10589" y="8330"/>
                    <a:pt x="10092" y="8531"/>
                  </a:cubicBezTo>
                  <a:cubicBezTo>
                    <a:pt x="8554" y="9153"/>
                    <a:pt x="7434" y="10747"/>
                    <a:pt x="7369" y="12406"/>
                  </a:cubicBezTo>
                  <a:cubicBezTo>
                    <a:pt x="7366" y="12515"/>
                    <a:pt x="7298" y="12613"/>
                    <a:pt x="7195" y="12653"/>
                  </a:cubicBezTo>
                  <a:cubicBezTo>
                    <a:pt x="7163" y="12666"/>
                    <a:pt x="7129" y="12672"/>
                    <a:pt x="7095" y="12672"/>
                  </a:cubicBezTo>
                  <a:cubicBezTo>
                    <a:pt x="7023" y="12672"/>
                    <a:pt x="6953" y="12644"/>
                    <a:pt x="6900" y="12592"/>
                  </a:cubicBezTo>
                  <a:cubicBezTo>
                    <a:pt x="6537" y="12230"/>
                    <a:pt x="6082" y="12153"/>
                    <a:pt x="5763" y="12153"/>
                  </a:cubicBezTo>
                  <a:cubicBezTo>
                    <a:pt x="5042" y="12153"/>
                    <a:pt x="4268" y="12542"/>
                    <a:pt x="3841" y="13122"/>
                  </a:cubicBezTo>
                  <a:cubicBezTo>
                    <a:pt x="3222" y="13959"/>
                    <a:pt x="3012" y="15151"/>
                    <a:pt x="3201" y="16764"/>
                  </a:cubicBezTo>
                  <a:cubicBezTo>
                    <a:pt x="3211" y="16840"/>
                    <a:pt x="3186" y="16917"/>
                    <a:pt x="3137" y="16975"/>
                  </a:cubicBezTo>
                  <a:cubicBezTo>
                    <a:pt x="3087" y="17034"/>
                    <a:pt x="3014" y="17068"/>
                    <a:pt x="2938" y="17071"/>
                  </a:cubicBezTo>
                  <a:cubicBezTo>
                    <a:pt x="2006" y="17106"/>
                    <a:pt x="1133" y="17694"/>
                    <a:pt x="600" y="18644"/>
                  </a:cubicBezTo>
                  <a:cubicBezTo>
                    <a:pt x="47" y="19634"/>
                    <a:pt x="1" y="20774"/>
                    <a:pt x="478" y="21625"/>
                  </a:cubicBezTo>
                  <a:cubicBezTo>
                    <a:pt x="1009" y="22571"/>
                    <a:pt x="2116" y="23160"/>
                    <a:pt x="3369" y="23160"/>
                  </a:cubicBezTo>
                  <a:cubicBezTo>
                    <a:pt x="4296" y="23160"/>
                    <a:pt x="5147" y="22825"/>
                    <a:pt x="5728" y="22243"/>
                  </a:cubicBezTo>
                  <a:cubicBezTo>
                    <a:pt x="5098" y="21581"/>
                    <a:pt x="4760" y="20638"/>
                    <a:pt x="4855" y="19729"/>
                  </a:cubicBezTo>
                  <a:cubicBezTo>
                    <a:pt x="4870" y="19587"/>
                    <a:pt x="4989" y="19480"/>
                    <a:pt x="5129" y="19480"/>
                  </a:cubicBezTo>
                  <a:cubicBezTo>
                    <a:pt x="5139" y="19480"/>
                    <a:pt x="5148" y="19481"/>
                    <a:pt x="5158" y="19482"/>
                  </a:cubicBezTo>
                  <a:cubicBezTo>
                    <a:pt x="5309" y="19498"/>
                    <a:pt x="5420" y="19633"/>
                    <a:pt x="5405" y="19785"/>
                  </a:cubicBezTo>
                  <a:cubicBezTo>
                    <a:pt x="5314" y="20664"/>
                    <a:pt x="5707" y="21580"/>
                    <a:pt x="6407" y="22118"/>
                  </a:cubicBezTo>
                  <a:cubicBezTo>
                    <a:pt x="6861" y="22469"/>
                    <a:pt x="7437" y="22653"/>
                    <a:pt x="8012" y="22653"/>
                  </a:cubicBezTo>
                  <a:cubicBezTo>
                    <a:pt x="8321" y="22653"/>
                    <a:pt x="8630" y="22600"/>
                    <a:pt x="8919" y="22490"/>
                  </a:cubicBezTo>
                  <a:cubicBezTo>
                    <a:pt x="8951" y="22478"/>
                    <a:pt x="8983" y="22473"/>
                    <a:pt x="9015" y="22473"/>
                  </a:cubicBezTo>
                  <a:cubicBezTo>
                    <a:pt x="9127" y="22473"/>
                    <a:pt x="9232" y="22541"/>
                    <a:pt x="9275" y="22651"/>
                  </a:cubicBezTo>
                  <a:cubicBezTo>
                    <a:pt x="9328" y="22794"/>
                    <a:pt x="9256" y="22952"/>
                    <a:pt x="9114" y="23007"/>
                  </a:cubicBezTo>
                  <a:cubicBezTo>
                    <a:pt x="8766" y="23139"/>
                    <a:pt x="8391" y="23203"/>
                    <a:pt x="8018" y="23203"/>
                  </a:cubicBezTo>
                  <a:cubicBezTo>
                    <a:pt x="7492" y="23203"/>
                    <a:pt x="6963" y="23075"/>
                    <a:pt x="6499" y="22829"/>
                  </a:cubicBezTo>
                  <a:lnTo>
                    <a:pt x="6499" y="22829"/>
                  </a:lnTo>
                  <a:cubicBezTo>
                    <a:pt x="7434" y="24912"/>
                    <a:pt x="9308" y="26532"/>
                    <a:pt x="11522" y="27125"/>
                  </a:cubicBezTo>
                  <a:cubicBezTo>
                    <a:pt x="12142" y="27291"/>
                    <a:pt x="12792" y="27375"/>
                    <a:pt x="13452" y="27375"/>
                  </a:cubicBezTo>
                  <a:cubicBezTo>
                    <a:pt x="15299" y="27375"/>
                    <a:pt x="17140" y="26707"/>
                    <a:pt x="18501" y="25539"/>
                  </a:cubicBezTo>
                  <a:cubicBezTo>
                    <a:pt x="18552" y="25496"/>
                    <a:pt x="18616" y="25473"/>
                    <a:pt x="18681" y="25473"/>
                  </a:cubicBezTo>
                  <a:cubicBezTo>
                    <a:pt x="18692" y="25473"/>
                    <a:pt x="18702" y="25473"/>
                    <a:pt x="18714" y="25474"/>
                  </a:cubicBezTo>
                  <a:cubicBezTo>
                    <a:pt x="18790" y="25483"/>
                    <a:pt x="18859" y="25523"/>
                    <a:pt x="18905" y="25586"/>
                  </a:cubicBezTo>
                  <a:cubicBezTo>
                    <a:pt x="20464" y="27739"/>
                    <a:pt x="23217" y="29077"/>
                    <a:pt x="26092" y="29077"/>
                  </a:cubicBezTo>
                  <a:cubicBezTo>
                    <a:pt x="27683" y="29077"/>
                    <a:pt x="29192" y="28668"/>
                    <a:pt x="30456" y="27892"/>
                  </a:cubicBezTo>
                  <a:cubicBezTo>
                    <a:pt x="30562" y="27826"/>
                    <a:pt x="30671" y="27758"/>
                    <a:pt x="30777" y="27690"/>
                  </a:cubicBezTo>
                  <a:cubicBezTo>
                    <a:pt x="31320" y="27343"/>
                    <a:pt x="31883" y="26982"/>
                    <a:pt x="32556" y="26913"/>
                  </a:cubicBezTo>
                  <a:cubicBezTo>
                    <a:pt x="32636" y="26905"/>
                    <a:pt x="32716" y="26902"/>
                    <a:pt x="32795" y="26902"/>
                  </a:cubicBezTo>
                  <a:cubicBezTo>
                    <a:pt x="33145" y="26902"/>
                    <a:pt x="33487" y="26971"/>
                    <a:pt x="33816" y="27041"/>
                  </a:cubicBezTo>
                  <a:cubicBezTo>
                    <a:pt x="33949" y="27069"/>
                    <a:pt x="34080" y="27096"/>
                    <a:pt x="34213" y="27118"/>
                  </a:cubicBezTo>
                  <a:cubicBezTo>
                    <a:pt x="34471" y="27162"/>
                    <a:pt x="34738" y="27184"/>
                    <a:pt x="35003" y="27184"/>
                  </a:cubicBezTo>
                  <a:cubicBezTo>
                    <a:pt x="37374" y="27184"/>
                    <a:pt x="39676" y="25433"/>
                    <a:pt x="40245" y="23197"/>
                  </a:cubicBezTo>
                  <a:cubicBezTo>
                    <a:pt x="40269" y="23102"/>
                    <a:pt x="40341" y="23028"/>
                    <a:pt x="40434" y="22999"/>
                  </a:cubicBezTo>
                  <a:cubicBezTo>
                    <a:pt x="41629" y="22646"/>
                    <a:pt x="43023" y="21758"/>
                    <a:pt x="43350" y="20329"/>
                  </a:cubicBezTo>
                  <a:cubicBezTo>
                    <a:pt x="43498" y="19677"/>
                    <a:pt x="43309" y="18917"/>
                    <a:pt x="42854" y="18348"/>
                  </a:cubicBezTo>
                  <a:cubicBezTo>
                    <a:pt x="42480" y="17878"/>
                    <a:pt x="42000" y="17621"/>
                    <a:pt x="41489" y="17621"/>
                  </a:cubicBezTo>
                  <a:cubicBezTo>
                    <a:pt x="41444" y="17621"/>
                    <a:pt x="41398" y="17623"/>
                    <a:pt x="41352" y="17627"/>
                  </a:cubicBezTo>
                  <a:cubicBezTo>
                    <a:pt x="41342" y="17628"/>
                    <a:pt x="41332" y="17629"/>
                    <a:pt x="41322" y="17629"/>
                  </a:cubicBezTo>
                  <a:cubicBezTo>
                    <a:pt x="41227" y="17629"/>
                    <a:pt x="41137" y="17576"/>
                    <a:pt x="41088" y="17492"/>
                  </a:cubicBezTo>
                  <a:cubicBezTo>
                    <a:pt x="41035" y="17400"/>
                    <a:pt x="41039" y="17285"/>
                    <a:pt x="41099" y="17195"/>
                  </a:cubicBezTo>
                  <a:cubicBezTo>
                    <a:pt x="42063" y="15796"/>
                    <a:pt x="41942" y="13696"/>
                    <a:pt x="40824" y="12416"/>
                  </a:cubicBezTo>
                  <a:cubicBezTo>
                    <a:pt x="40108" y="11597"/>
                    <a:pt x="38989" y="11108"/>
                    <a:pt x="37829" y="11108"/>
                  </a:cubicBezTo>
                  <a:cubicBezTo>
                    <a:pt x="37332" y="11108"/>
                    <a:pt x="36849" y="11204"/>
                    <a:pt x="36409" y="11380"/>
                  </a:cubicBezTo>
                  <a:cubicBezTo>
                    <a:pt x="36567" y="11519"/>
                    <a:pt x="36714" y="11672"/>
                    <a:pt x="36836" y="11845"/>
                  </a:cubicBezTo>
                  <a:cubicBezTo>
                    <a:pt x="37415" y="12663"/>
                    <a:pt x="37506" y="13775"/>
                    <a:pt x="37070" y="14677"/>
                  </a:cubicBezTo>
                  <a:cubicBezTo>
                    <a:pt x="37023" y="14776"/>
                    <a:pt x="36926" y="14833"/>
                    <a:pt x="36822" y="14833"/>
                  </a:cubicBezTo>
                  <a:cubicBezTo>
                    <a:pt x="36781" y="14833"/>
                    <a:pt x="36740" y="14824"/>
                    <a:pt x="36702" y="14806"/>
                  </a:cubicBezTo>
                  <a:cubicBezTo>
                    <a:pt x="36565" y="14739"/>
                    <a:pt x="36507" y="14575"/>
                    <a:pt x="36574" y="14437"/>
                  </a:cubicBezTo>
                  <a:cubicBezTo>
                    <a:pt x="36918" y="13723"/>
                    <a:pt x="36843" y="12810"/>
                    <a:pt x="36385" y="12163"/>
                  </a:cubicBezTo>
                  <a:cubicBezTo>
                    <a:pt x="35970" y="11578"/>
                    <a:pt x="35250" y="11216"/>
                    <a:pt x="34531" y="11216"/>
                  </a:cubicBezTo>
                  <a:cubicBezTo>
                    <a:pt x="34455" y="11216"/>
                    <a:pt x="34380" y="11220"/>
                    <a:pt x="34304" y="11228"/>
                  </a:cubicBezTo>
                  <a:cubicBezTo>
                    <a:pt x="34294" y="11229"/>
                    <a:pt x="34283" y="11230"/>
                    <a:pt x="34273" y="11230"/>
                  </a:cubicBezTo>
                  <a:cubicBezTo>
                    <a:pt x="34131" y="11230"/>
                    <a:pt x="34015" y="11125"/>
                    <a:pt x="34000" y="10983"/>
                  </a:cubicBezTo>
                  <a:cubicBezTo>
                    <a:pt x="33983" y="10832"/>
                    <a:pt x="34092" y="10696"/>
                    <a:pt x="34245" y="10679"/>
                  </a:cubicBezTo>
                  <a:cubicBezTo>
                    <a:pt x="34340" y="10669"/>
                    <a:pt x="34435" y="10664"/>
                    <a:pt x="34529" y="10664"/>
                  </a:cubicBezTo>
                  <a:cubicBezTo>
                    <a:pt x="34987" y="10664"/>
                    <a:pt x="35438" y="10781"/>
                    <a:pt x="35842" y="10990"/>
                  </a:cubicBezTo>
                  <a:cubicBezTo>
                    <a:pt x="37042" y="9210"/>
                    <a:pt x="36482" y="6733"/>
                    <a:pt x="35280" y="5173"/>
                  </a:cubicBezTo>
                  <a:cubicBezTo>
                    <a:pt x="33911" y="3396"/>
                    <a:pt x="31777" y="2353"/>
                    <a:pt x="29869" y="1567"/>
                  </a:cubicBezTo>
                  <a:cubicBezTo>
                    <a:pt x="28159" y="863"/>
                    <a:pt x="25899" y="48"/>
                    <a:pt x="23584" y="2"/>
                  </a:cubicBezTo>
                  <a:cubicBezTo>
                    <a:pt x="23518" y="1"/>
                    <a:pt x="23453" y="0"/>
                    <a:pt x="23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8"/>
            <p:cNvSpPr/>
            <p:nvPr/>
          </p:nvSpPr>
          <p:spPr>
            <a:xfrm>
              <a:off x="2132950" y="3570575"/>
              <a:ext cx="952475" cy="280275"/>
            </a:xfrm>
            <a:custGeom>
              <a:avLst/>
              <a:gdLst/>
              <a:ahLst/>
              <a:cxnLst/>
              <a:rect l="l" t="t" r="r" b="b"/>
              <a:pathLst>
                <a:path w="38099" h="11211" extrusionOk="0">
                  <a:moveTo>
                    <a:pt x="26014" y="4414"/>
                  </a:moveTo>
                  <a:cubicBezTo>
                    <a:pt x="26082" y="4414"/>
                    <a:pt x="26149" y="4438"/>
                    <a:pt x="26203" y="4487"/>
                  </a:cubicBezTo>
                  <a:cubicBezTo>
                    <a:pt x="26316" y="4591"/>
                    <a:pt x="26322" y="4765"/>
                    <a:pt x="26219" y="4877"/>
                  </a:cubicBezTo>
                  <a:cubicBezTo>
                    <a:pt x="25670" y="5468"/>
                    <a:pt x="25049" y="6138"/>
                    <a:pt x="24216" y="6473"/>
                  </a:cubicBezTo>
                  <a:cubicBezTo>
                    <a:pt x="23922" y="6592"/>
                    <a:pt x="23587" y="6658"/>
                    <a:pt x="23252" y="6658"/>
                  </a:cubicBezTo>
                  <a:cubicBezTo>
                    <a:pt x="22752" y="6658"/>
                    <a:pt x="22250" y="6511"/>
                    <a:pt x="21876" y="6171"/>
                  </a:cubicBezTo>
                  <a:cubicBezTo>
                    <a:pt x="21251" y="6804"/>
                    <a:pt x="20362" y="7175"/>
                    <a:pt x="19473" y="7175"/>
                  </a:cubicBezTo>
                  <a:cubicBezTo>
                    <a:pt x="19348" y="7175"/>
                    <a:pt x="19223" y="7167"/>
                    <a:pt x="19099" y="7152"/>
                  </a:cubicBezTo>
                  <a:cubicBezTo>
                    <a:pt x="17985" y="7019"/>
                    <a:pt x="16959" y="6276"/>
                    <a:pt x="16482" y="5260"/>
                  </a:cubicBezTo>
                  <a:cubicBezTo>
                    <a:pt x="16418" y="5122"/>
                    <a:pt x="16477" y="4957"/>
                    <a:pt x="16614" y="4893"/>
                  </a:cubicBezTo>
                  <a:cubicBezTo>
                    <a:pt x="16652" y="4875"/>
                    <a:pt x="16692" y="4867"/>
                    <a:pt x="16731" y="4867"/>
                  </a:cubicBezTo>
                  <a:cubicBezTo>
                    <a:pt x="16835" y="4867"/>
                    <a:pt x="16935" y="4926"/>
                    <a:pt x="16982" y="5026"/>
                  </a:cubicBezTo>
                  <a:cubicBezTo>
                    <a:pt x="17378" y="5874"/>
                    <a:pt x="18235" y="6494"/>
                    <a:pt x="19164" y="6606"/>
                  </a:cubicBezTo>
                  <a:cubicBezTo>
                    <a:pt x="19267" y="6618"/>
                    <a:pt x="19370" y="6624"/>
                    <a:pt x="19473" y="6624"/>
                  </a:cubicBezTo>
                  <a:cubicBezTo>
                    <a:pt x="20304" y="6624"/>
                    <a:pt x="21138" y="6237"/>
                    <a:pt x="21658" y="5588"/>
                  </a:cubicBezTo>
                  <a:cubicBezTo>
                    <a:pt x="21711" y="5522"/>
                    <a:pt x="21792" y="5484"/>
                    <a:pt x="21872" y="5484"/>
                  </a:cubicBezTo>
                  <a:cubicBezTo>
                    <a:pt x="21874" y="5484"/>
                    <a:pt x="21876" y="5484"/>
                    <a:pt x="21878" y="5484"/>
                  </a:cubicBezTo>
                  <a:cubicBezTo>
                    <a:pt x="21964" y="5486"/>
                    <a:pt x="22044" y="5528"/>
                    <a:pt x="22095" y="5597"/>
                  </a:cubicBezTo>
                  <a:cubicBezTo>
                    <a:pt x="22358" y="5955"/>
                    <a:pt x="22804" y="6105"/>
                    <a:pt x="23253" y="6105"/>
                  </a:cubicBezTo>
                  <a:cubicBezTo>
                    <a:pt x="23516" y="6105"/>
                    <a:pt x="23780" y="6053"/>
                    <a:pt x="24008" y="5961"/>
                  </a:cubicBezTo>
                  <a:cubicBezTo>
                    <a:pt x="24726" y="5673"/>
                    <a:pt x="25303" y="5052"/>
                    <a:pt x="25812" y="4502"/>
                  </a:cubicBezTo>
                  <a:cubicBezTo>
                    <a:pt x="25866" y="4443"/>
                    <a:pt x="25940" y="4414"/>
                    <a:pt x="26014" y="4414"/>
                  </a:cubicBezTo>
                  <a:close/>
                  <a:moveTo>
                    <a:pt x="1333" y="0"/>
                  </a:moveTo>
                  <a:cubicBezTo>
                    <a:pt x="965" y="607"/>
                    <a:pt x="532" y="1206"/>
                    <a:pt x="32" y="1718"/>
                  </a:cubicBezTo>
                  <a:cubicBezTo>
                    <a:pt x="76" y="1772"/>
                    <a:pt x="98" y="1843"/>
                    <a:pt x="92" y="1918"/>
                  </a:cubicBezTo>
                  <a:cubicBezTo>
                    <a:pt x="0" y="2797"/>
                    <a:pt x="393" y="3712"/>
                    <a:pt x="1094" y="4251"/>
                  </a:cubicBezTo>
                  <a:cubicBezTo>
                    <a:pt x="1548" y="4602"/>
                    <a:pt x="2124" y="4786"/>
                    <a:pt x="2699" y="4786"/>
                  </a:cubicBezTo>
                  <a:cubicBezTo>
                    <a:pt x="3008" y="4786"/>
                    <a:pt x="3316" y="4733"/>
                    <a:pt x="3605" y="4623"/>
                  </a:cubicBezTo>
                  <a:cubicBezTo>
                    <a:pt x="3637" y="4611"/>
                    <a:pt x="3669" y="4606"/>
                    <a:pt x="3701" y="4606"/>
                  </a:cubicBezTo>
                  <a:cubicBezTo>
                    <a:pt x="3813" y="4606"/>
                    <a:pt x="3919" y="4674"/>
                    <a:pt x="3961" y="4784"/>
                  </a:cubicBezTo>
                  <a:cubicBezTo>
                    <a:pt x="4014" y="4927"/>
                    <a:pt x="3943" y="5085"/>
                    <a:pt x="3801" y="5140"/>
                  </a:cubicBezTo>
                  <a:cubicBezTo>
                    <a:pt x="3452" y="5272"/>
                    <a:pt x="3078" y="5336"/>
                    <a:pt x="2705" y="5336"/>
                  </a:cubicBezTo>
                  <a:cubicBezTo>
                    <a:pt x="2178" y="5336"/>
                    <a:pt x="1650" y="5208"/>
                    <a:pt x="1185" y="4962"/>
                  </a:cubicBezTo>
                  <a:lnTo>
                    <a:pt x="1185" y="4962"/>
                  </a:lnTo>
                  <a:cubicBezTo>
                    <a:pt x="2120" y="7045"/>
                    <a:pt x="3995" y="8664"/>
                    <a:pt x="6209" y="9258"/>
                  </a:cubicBezTo>
                  <a:cubicBezTo>
                    <a:pt x="6829" y="9424"/>
                    <a:pt x="7479" y="9508"/>
                    <a:pt x="8138" y="9508"/>
                  </a:cubicBezTo>
                  <a:cubicBezTo>
                    <a:pt x="9985" y="9508"/>
                    <a:pt x="11826" y="8840"/>
                    <a:pt x="13188" y="7672"/>
                  </a:cubicBezTo>
                  <a:cubicBezTo>
                    <a:pt x="13238" y="7629"/>
                    <a:pt x="13303" y="7606"/>
                    <a:pt x="13368" y="7606"/>
                  </a:cubicBezTo>
                  <a:cubicBezTo>
                    <a:pt x="13378" y="7606"/>
                    <a:pt x="13389" y="7606"/>
                    <a:pt x="13400" y="7607"/>
                  </a:cubicBezTo>
                  <a:cubicBezTo>
                    <a:pt x="13477" y="7616"/>
                    <a:pt x="13546" y="7656"/>
                    <a:pt x="13592" y="7719"/>
                  </a:cubicBezTo>
                  <a:cubicBezTo>
                    <a:pt x="15151" y="9872"/>
                    <a:pt x="17904" y="11210"/>
                    <a:pt x="20779" y="11210"/>
                  </a:cubicBezTo>
                  <a:cubicBezTo>
                    <a:pt x="22370" y="11210"/>
                    <a:pt x="23878" y="10801"/>
                    <a:pt x="25142" y="10025"/>
                  </a:cubicBezTo>
                  <a:cubicBezTo>
                    <a:pt x="25249" y="9959"/>
                    <a:pt x="25356" y="9891"/>
                    <a:pt x="25462" y="9823"/>
                  </a:cubicBezTo>
                  <a:cubicBezTo>
                    <a:pt x="26007" y="9476"/>
                    <a:pt x="26568" y="9115"/>
                    <a:pt x="27243" y="9046"/>
                  </a:cubicBezTo>
                  <a:cubicBezTo>
                    <a:pt x="27323" y="9038"/>
                    <a:pt x="27403" y="9035"/>
                    <a:pt x="27482" y="9035"/>
                  </a:cubicBezTo>
                  <a:cubicBezTo>
                    <a:pt x="27832" y="9035"/>
                    <a:pt x="28174" y="9104"/>
                    <a:pt x="28503" y="9174"/>
                  </a:cubicBezTo>
                  <a:cubicBezTo>
                    <a:pt x="28636" y="9202"/>
                    <a:pt x="28767" y="9229"/>
                    <a:pt x="28899" y="9251"/>
                  </a:cubicBezTo>
                  <a:cubicBezTo>
                    <a:pt x="29158" y="9295"/>
                    <a:pt x="29424" y="9317"/>
                    <a:pt x="29690" y="9317"/>
                  </a:cubicBezTo>
                  <a:cubicBezTo>
                    <a:pt x="32061" y="9317"/>
                    <a:pt x="34363" y="7566"/>
                    <a:pt x="34932" y="5330"/>
                  </a:cubicBezTo>
                  <a:cubicBezTo>
                    <a:pt x="34956" y="5235"/>
                    <a:pt x="35027" y="5161"/>
                    <a:pt x="35120" y="5132"/>
                  </a:cubicBezTo>
                  <a:cubicBezTo>
                    <a:pt x="36316" y="4779"/>
                    <a:pt x="37710" y="3891"/>
                    <a:pt x="38037" y="2462"/>
                  </a:cubicBezTo>
                  <a:cubicBezTo>
                    <a:pt x="38090" y="2229"/>
                    <a:pt x="38098" y="1981"/>
                    <a:pt x="38068" y="1732"/>
                  </a:cubicBezTo>
                  <a:lnTo>
                    <a:pt x="38068" y="1732"/>
                  </a:lnTo>
                  <a:cubicBezTo>
                    <a:pt x="37086" y="2548"/>
                    <a:pt x="36022" y="3241"/>
                    <a:pt x="34819" y="3655"/>
                  </a:cubicBezTo>
                  <a:cubicBezTo>
                    <a:pt x="34160" y="3881"/>
                    <a:pt x="33447" y="3998"/>
                    <a:pt x="32739" y="3998"/>
                  </a:cubicBezTo>
                  <a:cubicBezTo>
                    <a:pt x="31123" y="3998"/>
                    <a:pt x="29530" y="3388"/>
                    <a:pt x="28643" y="2070"/>
                  </a:cubicBezTo>
                  <a:cubicBezTo>
                    <a:pt x="27491" y="3317"/>
                    <a:pt x="25813" y="3921"/>
                    <a:pt x="24125" y="3921"/>
                  </a:cubicBezTo>
                  <a:cubicBezTo>
                    <a:pt x="22082" y="3921"/>
                    <a:pt x="20026" y="3036"/>
                    <a:pt x="18873" y="1336"/>
                  </a:cubicBezTo>
                  <a:cubicBezTo>
                    <a:pt x="17120" y="2377"/>
                    <a:pt x="15083" y="2933"/>
                    <a:pt x="13043" y="2933"/>
                  </a:cubicBezTo>
                  <a:cubicBezTo>
                    <a:pt x="12920" y="2933"/>
                    <a:pt x="12797" y="2931"/>
                    <a:pt x="12674" y="2927"/>
                  </a:cubicBezTo>
                  <a:cubicBezTo>
                    <a:pt x="11437" y="2886"/>
                    <a:pt x="9875" y="2245"/>
                    <a:pt x="9980" y="1012"/>
                  </a:cubicBezTo>
                  <a:lnTo>
                    <a:pt x="9980" y="1012"/>
                  </a:lnTo>
                  <a:cubicBezTo>
                    <a:pt x="8898" y="1705"/>
                    <a:pt x="7622" y="2041"/>
                    <a:pt x="6340" y="2041"/>
                  </a:cubicBezTo>
                  <a:cubicBezTo>
                    <a:pt x="4486" y="2041"/>
                    <a:pt x="2624" y="1338"/>
                    <a:pt x="13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8"/>
            <p:cNvSpPr/>
            <p:nvPr/>
          </p:nvSpPr>
          <p:spPr>
            <a:xfrm>
              <a:off x="2002800" y="3622475"/>
              <a:ext cx="140550" cy="80450"/>
            </a:xfrm>
            <a:custGeom>
              <a:avLst/>
              <a:gdLst/>
              <a:ahLst/>
              <a:cxnLst/>
              <a:rect l="l" t="t" r="r" b="b"/>
              <a:pathLst>
                <a:path w="5622" h="3218" extrusionOk="0">
                  <a:moveTo>
                    <a:pt x="72" y="1"/>
                  </a:moveTo>
                  <a:cubicBezTo>
                    <a:pt x="1" y="601"/>
                    <a:pt x="97" y="1191"/>
                    <a:pt x="372" y="1684"/>
                  </a:cubicBezTo>
                  <a:cubicBezTo>
                    <a:pt x="903" y="2629"/>
                    <a:pt x="2010" y="3218"/>
                    <a:pt x="3263" y="3218"/>
                  </a:cubicBezTo>
                  <a:cubicBezTo>
                    <a:pt x="4190" y="3218"/>
                    <a:pt x="5041" y="2883"/>
                    <a:pt x="5622" y="2301"/>
                  </a:cubicBezTo>
                  <a:cubicBezTo>
                    <a:pt x="5067" y="1715"/>
                    <a:pt x="4740" y="915"/>
                    <a:pt x="4735" y="110"/>
                  </a:cubicBezTo>
                  <a:cubicBezTo>
                    <a:pt x="4166" y="575"/>
                    <a:pt x="3524" y="916"/>
                    <a:pt x="2796" y="1044"/>
                  </a:cubicBezTo>
                  <a:cubicBezTo>
                    <a:pt x="2655" y="1068"/>
                    <a:pt x="2512" y="1080"/>
                    <a:pt x="2369" y="1080"/>
                  </a:cubicBezTo>
                  <a:cubicBezTo>
                    <a:pt x="1497" y="1080"/>
                    <a:pt x="610" y="646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8"/>
            <p:cNvSpPr/>
            <p:nvPr/>
          </p:nvSpPr>
          <p:spPr>
            <a:xfrm>
              <a:off x="1985750" y="3110200"/>
              <a:ext cx="1116075" cy="754400"/>
            </a:xfrm>
            <a:custGeom>
              <a:avLst/>
              <a:gdLst/>
              <a:ahLst/>
              <a:cxnLst/>
              <a:rect l="l" t="t" r="r" b="b"/>
              <a:pathLst>
                <a:path w="44643" h="30176" extrusionOk="0">
                  <a:moveTo>
                    <a:pt x="23961" y="553"/>
                  </a:moveTo>
                  <a:cubicBezTo>
                    <a:pt x="24027" y="553"/>
                    <a:pt x="24092" y="554"/>
                    <a:pt x="24158" y="555"/>
                  </a:cubicBezTo>
                  <a:cubicBezTo>
                    <a:pt x="26473" y="603"/>
                    <a:pt x="28733" y="1416"/>
                    <a:pt x="30442" y="2120"/>
                  </a:cubicBezTo>
                  <a:cubicBezTo>
                    <a:pt x="32350" y="2906"/>
                    <a:pt x="34485" y="3949"/>
                    <a:pt x="35854" y="5726"/>
                  </a:cubicBezTo>
                  <a:cubicBezTo>
                    <a:pt x="37056" y="7286"/>
                    <a:pt x="37616" y="9763"/>
                    <a:pt x="36416" y="11543"/>
                  </a:cubicBezTo>
                  <a:cubicBezTo>
                    <a:pt x="36012" y="11334"/>
                    <a:pt x="35562" y="11217"/>
                    <a:pt x="35104" y="11217"/>
                  </a:cubicBezTo>
                  <a:cubicBezTo>
                    <a:pt x="35009" y="11217"/>
                    <a:pt x="34913" y="11222"/>
                    <a:pt x="34817" y="11232"/>
                  </a:cubicBezTo>
                  <a:cubicBezTo>
                    <a:pt x="34667" y="11249"/>
                    <a:pt x="34557" y="11386"/>
                    <a:pt x="34574" y="11537"/>
                  </a:cubicBezTo>
                  <a:cubicBezTo>
                    <a:pt x="34590" y="11678"/>
                    <a:pt x="34706" y="11783"/>
                    <a:pt x="34847" y="11783"/>
                  </a:cubicBezTo>
                  <a:cubicBezTo>
                    <a:pt x="34857" y="11783"/>
                    <a:pt x="34868" y="11782"/>
                    <a:pt x="34878" y="11781"/>
                  </a:cubicBezTo>
                  <a:cubicBezTo>
                    <a:pt x="34953" y="11773"/>
                    <a:pt x="35029" y="11769"/>
                    <a:pt x="35105" y="11769"/>
                  </a:cubicBezTo>
                  <a:cubicBezTo>
                    <a:pt x="35823" y="11769"/>
                    <a:pt x="36545" y="12131"/>
                    <a:pt x="36958" y="12716"/>
                  </a:cubicBezTo>
                  <a:cubicBezTo>
                    <a:pt x="37415" y="13362"/>
                    <a:pt x="37491" y="14276"/>
                    <a:pt x="37147" y="14990"/>
                  </a:cubicBezTo>
                  <a:cubicBezTo>
                    <a:pt x="37081" y="15129"/>
                    <a:pt x="37139" y="15292"/>
                    <a:pt x="37276" y="15359"/>
                  </a:cubicBezTo>
                  <a:cubicBezTo>
                    <a:pt x="37314" y="15377"/>
                    <a:pt x="37356" y="15387"/>
                    <a:pt x="37396" y="15387"/>
                  </a:cubicBezTo>
                  <a:cubicBezTo>
                    <a:pt x="37497" y="15387"/>
                    <a:pt x="37596" y="15329"/>
                    <a:pt x="37644" y="15230"/>
                  </a:cubicBezTo>
                  <a:cubicBezTo>
                    <a:pt x="38080" y="14328"/>
                    <a:pt x="37989" y="13216"/>
                    <a:pt x="37409" y="12398"/>
                  </a:cubicBezTo>
                  <a:cubicBezTo>
                    <a:pt x="37287" y="12225"/>
                    <a:pt x="37141" y="12072"/>
                    <a:pt x="36983" y="11933"/>
                  </a:cubicBezTo>
                  <a:cubicBezTo>
                    <a:pt x="37423" y="11757"/>
                    <a:pt x="37907" y="11662"/>
                    <a:pt x="38402" y="11662"/>
                  </a:cubicBezTo>
                  <a:cubicBezTo>
                    <a:pt x="39563" y="11662"/>
                    <a:pt x="40681" y="12151"/>
                    <a:pt x="41397" y="12969"/>
                  </a:cubicBezTo>
                  <a:cubicBezTo>
                    <a:pt x="42516" y="14249"/>
                    <a:pt x="42637" y="16349"/>
                    <a:pt x="41673" y="17749"/>
                  </a:cubicBezTo>
                  <a:cubicBezTo>
                    <a:pt x="41612" y="17837"/>
                    <a:pt x="41607" y="17952"/>
                    <a:pt x="41662" y="18046"/>
                  </a:cubicBezTo>
                  <a:cubicBezTo>
                    <a:pt x="41712" y="18128"/>
                    <a:pt x="41801" y="18182"/>
                    <a:pt x="41896" y="18182"/>
                  </a:cubicBezTo>
                  <a:cubicBezTo>
                    <a:pt x="41906" y="18182"/>
                    <a:pt x="41916" y="18181"/>
                    <a:pt x="41926" y="18180"/>
                  </a:cubicBezTo>
                  <a:cubicBezTo>
                    <a:pt x="41973" y="18176"/>
                    <a:pt x="42020" y="18173"/>
                    <a:pt x="42067" y="18173"/>
                  </a:cubicBezTo>
                  <a:cubicBezTo>
                    <a:pt x="42575" y="18173"/>
                    <a:pt x="43053" y="18432"/>
                    <a:pt x="43427" y="18901"/>
                  </a:cubicBezTo>
                  <a:cubicBezTo>
                    <a:pt x="43883" y="19471"/>
                    <a:pt x="44071" y="20230"/>
                    <a:pt x="43924" y="20882"/>
                  </a:cubicBezTo>
                  <a:cubicBezTo>
                    <a:pt x="43597" y="22311"/>
                    <a:pt x="42204" y="23199"/>
                    <a:pt x="41007" y="23553"/>
                  </a:cubicBezTo>
                  <a:cubicBezTo>
                    <a:pt x="40914" y="23581"/>
                    <a:pt x="40842" y="23655"/>
                    <a:pt x="40819" y="23750"/>
                  </a:cubicBezTo>
                  <a:cubicBezTo>
                    <a:pt x="40250" y="25986"/>
                    <a:pt x="37948" y="27737"/>
                    <a:pt x="35577" y="27737"/>
                  </a:cubicBezTo>
                  <a:cubicBezTo>
                    <a:pt x="35311" y="27737"/>
                    <a:pt x="35045" y="27715"/>
                    <a:pt x="34786" y="27671"/>
                  </a:cubicBezTo>
                  <a:cubicBezTo>
                    <a:pt x="34654" y="27649"/>
                    <a:pt x="34523" y="27622"/>
                    <a:pt x="34390" y="27595"/>
                  </a:cubicBezTo>
                  <a:cubicBezTo>
                    <a:pt x="34060" y="27526"/>
                    <a:pt x="33716" y="27455"/>
                    <a:pt x="33366" y="27455"/>
                  </a:cubicBezTo>
                  <a:cubicBezTo>
                    <a:pt x="33287" y="27455"/>
                    <a:pt x="33209" y="27459"/>
                    <a:pt x="33130" y="27467"/>
                  </a:cubicBezTo>
                  <a:cubicBezTo>
                    <a:pt x="32455" y="27535"/>
                    <a:pt x="31894" y="27896"/>
                    <a:pt x="31349" y="28243"/>
                  </a:cubicBezTo>
                  <a:cubicBezTo>
                    <a:pt x="31243" y="28311"/>
                    <a:pt x="31136" y="28380"/>
                    <a:pt x="31029" y="28446"/>
                  </a:cubicBezTo>
                  <a:cubicBezTo>
                    <a:pt x="29767" y="29221"/>
                    <a:pt x="28258" y="29630"/>
                    <a:pt x="26666" y="29630"/>
                  </a:cubicBezTo>
                  <a:cubicBezTo>
                    <a:pt x="23791" y="29630"/>
                    <a:pt x="21038" y="28292"/>
                    <a:pt x="19479" y="26139"/>
                  </a:cubicBezTo>
                  <a:cubicBezTo>
                    <a:pt x="19433" y="26076"/>
                    <a:pt x="19365" y="26036"/>
                    <a:pt x="19287" y="26027"/>
                  </a:cubicBezTo>
                  <a:cubicBezTo>
                    <a:pt x="19277" y="26026"/>
                    <a:pt x="19265" y="26026"/>
                    <a:pt x="19255" y="26026"/>
                  </a:cubicBezTo>
                  <a:cubicBezTo>
                    <a:pt x="19190" y="26026"/>
                    <a:pt x="19125" y="26049"/>
                    <a:pt x="19075" y="26092"/>
                  </a:cubicBezTo>
                  <a:cubicBezTo>
                    <a:pt x="17713" y="27260"/>
                    <a:pt x="15872" y="27928"/>
                    <a:pt x="14025" y="27928"/>
                  </a:cubicBezTo>
                  <a:cubicBezTo>
                    <a:pt x="13366" y="27928"/>
                    <a:pt x="12716" y="27844"/>
                    <a:pt x="12096" y="27679"/>
                  </a:cubicBezTo>
                  <a:cubicBezTo>
                    <a:pt x="9883" y="27086"/>
                    <a:pt x="8007" y="25466"/>
                    <a:pt x="7072" y="23383"/>
                  </a:cubicBezTo>
                  <a:lnTo>
                    <a:pt x="7072" y="23383"/>
                  </a:lnTo>
                  <a:cubicBezTo>
                    <a:pt x="7537" y="23629"/>
                    <a:pt x="8064" y="23756"/>
                    <a:pt x="8591" y="23756"/>
                  </a:cubicBezTo>
                  <a:cubicBezTo>
                    <a:pt x="8965" y="23756"/>
                    <a:pt x="9339" y="23692"/>
                    <a:pt x="9688" y="23560"/>
                  </a:cubicBezTo>
                  <a:cubicBezTo>
                    <a:pt x="9831" y="23505"/>
                    <a:pt x="9903" y="23346"/>
                    <a:pt x="9848" y="23204"/>
                  </a:cubicBezTo>
                  <a:cubicBezTo>
                    <a:pt x="9806" y="23094"/>
                    <a:pt x="9700" y="23026"/>
                    <a:pt x="9589" y="23026"/>
                  </a:cubicBezTo>
                  <a:cubicBezTo>
                    <a:pt x="9557" y="23026"/>
                    <a:pt x="9524" y="23032"/>
                    <a:pt x="9492" y="23044"/>
                  </a:cubicBezTo>
                  <a:cubicBezTo>
                    <a:pt x="9203" y="23153"/>
                    <a:pt x="8895" y="23206"/>
                    <a:pt x="8586" y="23206"/>
                  </a:cubicBezTo>
                  <a:cubicBezTo>
                    <a:pt x="8012" y="23206"/>
                    <a:pt x="7436" y="23022"/>
                    <a:pt x="6981" y="22671"/>
                  </a:cubicBezTo>
                  <a:cubicBezTo>
                    <a:pt x="6281" y="22133"/>
                    <a:pt x="5887" y="21217"/>
                    <a:pt x="5979" y="20338"/>
                  </a:cubicBezTo>
                  <a:cubicBezTo>
                    <a:pt x="5994" y="20186"/>
                    <a:pt x="5884" y="20051"/>
                    <a:pt x="5732" y="20035"/>
                  </a:cubicBezTo>
                  <a:cubicBezTo>
                    <a:pt x="5722" y="20034"/>
                    <a:pt x="5713" y="20034"/>
                    <a:pt x="5703" y="20034"/>
                  </a:cubicBezTo>
                  <a:cubicBezTo>
                    <a:pt x="5563" y="20034"/>
                    <a:pt x="5443" y="20139"/>
                    <a:pt x="5429" y="20282"/>
                  </a:cubicBezTo>
                  <a:cubicBezTo>
                    <a:pt x="5334" y="21192"/>
                    <a:pt x="5671" y="22134"/>
                    <a:pt x="6301" y="22796"/>
                  </a:cubicBezTo>
                  <a:cubicBezTo>
                    <a:pt x="5719" y="23378"/>
                    <a:pt x="4869" y="23713"/>
                    <a:pt x="3943" y="23713"/>
                  </a:cubicBezTo>
                  <a:cubicBezTo>
                    <a:pt x="2690" y="23713"/>
                    <a:pt x="1583" y="23126"/>
                    <a:pt x="1052" y="22178"/>
                  </a:cubicBezTo>
                  <a:cubicBezTo>
                    <a:pt x="575" y="21327"/>
                    <a:pt x="620" y="20187"/>
                    <a:pt x="1171" y="19202"/>
                  </a:cubicBezTo>
                  <a:cubicBezTo>
                    <a:pt x="1706" y="18248"/>
                    <a:pt x="2580" y="17660"/>
                    <a:pt x="3511" y="17624"/>
                  </a:cubicBezTo>
                  <a:cubicBezTo>
                    <a:pt x="3588" y="17622"/>
                    <a:pt x="3661" y="17586"/>
                    <a:pt x="3710" y="17528"/>
                  </a:cubicBezTo>
                  <a:cubicBezTo>
                    <a:pt x="3760" y="17470"/>
                    <a:pt x="3783" y="17393"/>
                    <a:pt x="3775" y="17317"/>
                  </a:cubicBezTo>
                  <a:cubicBezTo>
                    <a:pt x="3587" y="15706"/>
                    <a:pt x="3796" y="14513"/>
                    <a:pt x="4415" y="13675"/>
                  </a:cubicBezTo>
                  <a:cubicBezTo>
                    <a:pt x="4842" y="13096"/>
                    <a:pt x="5613" y="12707"/>
                    <a:pt x="6336" y="12707"/>
                  </a:cubicBezTo>
                  <a:cubicBezTo>
                    <a:pt x="6655" y="12707"/>
                    <a:pt x="7110" y="12783"/>
                    <a:pt x="7474" y="13145"/>
                  </a:cubicBezTo>
                  <a:cubicBezTo>
                    <a:pt x="7526" y="13197"/>
                    <a:pt x="7597" y="13226"/>
                    <a:pt x="7668" y="13226"/>
                  </a:cubicBezTo>
                  <a:cubicBezTo>
                    <a:pt x="7702" y="13226"/>
                    <a:pt x="7736" y="13219"/>
                    <a:pt x="7769" y="13206"/>
                  </a:cubicBezTo>
                  <a:cubicBezTo>
                    <a:pt x="7871" y="13167"/>
                    <a:pt x="7939" y="13070"/>
                    <a:pt x="7943" y="12960"/>
                  </a:cubicBezTo>
                  <a:cubicBezTo>
                    <a:pt x="8007" y="11301"/>
                    <a:pt x="9128" y="9707"/>
                    <a:pt x="10666" y="9084"/>
                  </a:cubicBezTo>
                  <a:cubicBezTo>
                    <a:pt x="11163" y="8883"/>
                    <a:pt x="11699" y="8781"/>
                    <a:pt x="12259" y="8781"/>
                  </a:cubicBezTo>
                  <a:cubicBezTo>
                    <a:pt x="13288" y="8781"/>
                    <a:pt x="14287" y="9132"/>
                    <a:pt x="15055" y="9748"/>
                  </a:cubicBezTo>
                  <a:cubicBezTo>
                    <a:pt x="14822" y="9848"/>
                    <a:pt x="14606" y="9977"/>
                    <a:pt x="14418" y="10131"/>
                  </a:cubicBezTo>
                  <a:cubicBezTo>
                    <a:pt x="13599" y="10800"/>
                    <a:pt x="13174" y="11793"/>
                    <a:pt x="12879" y="12718"/>
                  </a:cubicBezTo>
                  <a:cubicBezTo>
                    <a:pt x="12798" y="12708"/>
                    <a:pt x="12717" y="12703"/>
                    <a:pt x="12636" y="12703"/>
                  </a:cubicBezTo>
                  <a:cubicBezTo>
                    <a:pt x="11865" y="12703"/>
                    <a:pt x="11101" y="13149"/>
                    <a:pt x="10760" y="13854"/>
                  </a:cubicBezTo>
                  <a:cubicBezTo>
                    <a:pt x="10345" y="14711"/>
                    <a:pt x="10622" y="15826"/>
                    <a:pt x="11389" y="16393"/>
                  </a:cubicBezTo>
                  <a:cubicBezTo>
                    <a:pt x="11438" y="16430"/>
                    <a:pt x="11495" y="16446"/>
                    <a:pt x="11553" y="16446"/>
                  </a:cubicBezTo>
                  <a:cubicBezTo>
                    <a:pt x="11638" y="16446"/>
                    <a:pt x="11721" y="16407"/>
                    <a:pt x="11776" y="16335"/>
                  </a:cubicBezTo>
                  <a:cubicBezTo>
                    <a:pt x="11866" y="16211"/>
                    <a:pt x="11840" y="16039"/>
                    <a:pt x="11718" y="15949"/>
                  </a:cubicBezTo>
                  <a:cubicBezTo>
                    <a:pt x="11168" y="15543"/>
                    <a:pt x="10961" y="14711"/>
                    <a:pt x="11259" y="14095"/>
                  </a:cubicBezTo>
                  <a:cubicBezTo>
                    <a:pt x="11504" y="13587"/>
                    <a:pt x="12075" y="13257"/>
                    <a:pt x="12640" y="13257"/>
                  </a:cubicBezTo>
                  <a:cubicBezTo>
                    <a:pt x="12761" y="13257"/>
                    <a:pt x="12882" y="13272"/>
                    <a:pt x="12999" y="13304"/>
                  </a:cubicBezTo>
                  <a:cubicBezTo>
                    <a:pt x="13022" y="13310"/>
                    <a:pt x="13046" y="13313"/>
                    <a:pt x="13069" y="13313"/>
                  </a:cubicBezTo>
                  <a:cubicBezTo>
                    <a:pt x="13188" y="13313"/>
                    <a:pt x="13300" y="13237"/>
                    <a:pt x="13335" y="13117"/>
                  </a:cubicBezTo>
                  <a:cubicBezTo>
                    <a:pt x="13609" y="12208"/>
                    <a:pt x="13996" y="11194"/>
                    <a:pt x="14770" y="10560"/>
                  </a:cubicBezTo>
                  <a:cubicBezTo>
                    <a:pt x="15147" y="10251"/>
                    <a:pt x="15668" y="10062"/>
                    <a:pt x="16169" y="10062"/>
                  </a:cubicBezTo>
                  <a:cubicBezTo>
                    <a:pt x="16582" y="10062"/>
                    <a:pt x="16981" y="10191"/>
                    <a:pt x="17275" y="10488"/>
                  </a:cubicBezTo>
                  <a:cubicBezTo>
                    <a:pt x="17377" y="10593"/>
                    <a:pt x="17541" y="10760"/>
                    <a:pt x="17774" y="10760"/>
                  </a:cubicBezTo>
                  <a:cubicBezTo>
                    <a:pt x="17799" y="10760"/>
                    <a:pt x="17825" y="10758"/>
                    <a:pt x="17852" y="10754"/>
                  </a:cubicBezTo>
                  <a:cubicBezTo>
                    <a:pt x="17998" y="10730"/>
                    <a:pt x="18117" y="10622"/>
                    <a:pt x="18162" y="10469"/>
                  </a:cubicBezTo>
                  <a:cubicBezTo>
                    <a:pt x="18210" y="10307"/>
                    <a:pt x="18169" y="10137"/>
                    <a:pt x="18055" y="10036"/>
                  </a:cubicBezTo>
                  <a:cubicBezTo>
                    <a:pt x="17994" y="9980"/>
                    <a:pt x="17914" y="9950"/>
                    <a:pt x="17832" y="9950"/>
                  </a:cubicBezTo>
                  <a:cubicBezTo>
                    <a:pt x="17786" y="9950"/>
                    <a:pt x="17740" y="9960"/>
                    <a:pt x="17695" y="9978"/>
                  </a:cubicBezTo>
                  <a:cubicBezTo>
                    <a:pt x="17668" y="9990"/>
                    <a:pt x="17634" y="10008"/>
                    <a:pt x="17601" y="10035"/>
                  </a:cubicBezTo>
                  <a:cubicBezTo>
                    <a:pt x="17206" y="9664"/>
                    <a:pt x="16700" y="9505"/>
                    <a:pt x="16183" y="9505"/>
                  </a:cubicBezTo>
                  <a:cubicBezTo>
                    <a:pt x="16064" y="9505"/>
                    <a:pt x="15944" y="9514"/>
                    <a:pt x="15825" y="9530"/>
                  </a:cubicBezTo>
                  <a:cubicBezTo>
                    <a:pt x="16214" y="6797"/>
                    <a:pt x="16705" y="4399"/>
                    <a:pt x="18335" y="2701"/>
                  </a:cubicBezTo>
                  <a:cubicBezTo>
                    <a:pt x="19644" y="1336"/>
                    <a:pt x="21696" y="553"/>
                    <a:pt x="23961" y="553"/>
                  </a:cubicBezTo>
                  <a:close/>
                  <a:moveTo>
                    <a:pt x="23971" y="1"/>
                  </a:moveTo>
                  <a:cubicBezTo>
                    <a:pt x="21559" y="1"/>
                    <a:pt x="19347" y="841"/>
                    <a:pt x="17931" y="2318"/>
                  </a:cubicBezTo>
                  <a:cubicBezTo>
                    <a:pt x="16232" y="4087"/>
                    <a:pt x="15703" y="6496"/>
                    <a:pt x="15303" y="9240"/>
                  </a:cubicBezTo>
                  <a:cubicBezTo>
                    <a:pt x="14451" y="8593"/>
                    <a:pt x="13368" y="8230"/>
                    <a:pt x="12256" y="8230"/>
                  </a:cubicBezTo>
                  <a:cubicBezTo>
                    <a:pt x="11625" y="8230"/>
                    <a:pt x="11019" y="8346"/>
                    <a:pt x="10456" y="8573"/>
                  </a:cubicBezTo>
                  <a:cubicBezTo>
                    <a:pt x="8879" y="9212"/>
                    <a:pt x="7695" y="10754"/>
                    <a:pt x="7438" y="12433"/>
                  </a:cubicBezTo>
                  <a:cubicBezTo>
                    <a:pt x="7116" y="12250"/>
                    <a:pt x="6743" y="12156"/>
                    <a:pt x="6333" y="12156"/>
                  </a:cubicBezTo>
                  <a:cubicBezTo>
                    <a:pt x="5431" y="12156"/>
                    <a:pt x="4502" y="12624"/>
                    <a:pt x="3968" y="13348"/>
                  </a:cubicBezTo>
                  <a:cubicBezTo>
                    <a:pt x="3301" y="14253"/>
                    <a:pt x="3047" y="15482"/>
                    <a:pt x="3195" y="17101"/>
                  </a:cubicBezTo>
                  <a:cubicBezTo>
                    <a:pt x="2186" y="17240"/>
                    <a:pt x="1265" y="17907"/>
                    <a:pt x="692" y="18928"/>
                  </a:cubicBezTo>
                  <a:cubicBezTo>
                    <a:pt x="48" y="20078"/>
                    <a:pt x="1" y="21426"/>
                    <a:pt x="572" y="22443"/>
                  </a:cubicBezTo>
                  <a:cubicBezTo>
                    <a:pt x="1201" y="23563"/>
                    <a:pt x="2493" y="24259"/>
                    <a:pt x="3945" y="24259"/>
                  </a:cubicBezTo>
                  <a:cubicBezTo>
                    <a:pt x="4905" y="24259"/>
                    <a:pt x="5803" y="23945"/>
                    <a:pt x="6473" y="23388"/>
                  </a:cubicBezTo>
                  <a:cubicBezTo>
                    <a:pt x="7439" y="25724"/>
                    <a:pt x="9505" y="27549"/>
                    <a:pt x="11952" y="28205"/>
                  </a:cubicBezTo>
                  <a:cubicBezTo>
                    <a:pt x="12619" y="28384"/>
                    <a:pt x="13317" y="28474"/>
                    <a:pt x="14025" y="28474"/>
                  </a:cubicBezTo>
                  <a:cubicBezTo>
                    <a:pt x="15902" y="28474"/>
                    <a:pt x="17774" y="27828"/>
                    <a:pt x="19208" y="26692"/>
                  </a:cubicBezTo>
                  <a:cubicBezTo>
                    <a:pt x="20893" y="28849"/>
                    <a:pt x="23721" y="30176"/>
                    <a:pt x="26664" y="30176"/>
                  </a:cubicBezTo>
                  <a:cubicBezTo>
                    <a:pt x="28358" y="30176"/>
                    <a:pt x="29966" y="29737"/>
                    <a:pt x="31316" y="28909"/>
                  </a:cubicBezTo>
                  <a:cubicBezTo>
                    <a:pt x="31426" y="28843"/>
                    <a:pt x="31535" y="28772"/>
                    <a:pt x="31645" y="28702"/>
                  </a:cubicBezTo>
                  <a:cubicBezTo>
                    <a:pt x="32156" y="28373"/>
                    <a:pt x="32640" y="28064"/>
                    <a:pt x="33182" y="28009"/>
                  </a:cubicBezTo>
                  <a:cubicBezTo>
                    <a:pt x="33246" y="28003"/>
                    <a:pt x="33310" y="28000"/>
                    <a:pt x="33374" y="28000"/>
                  </a:cubicBezTo>
                  <a:cubicBezTo>
                    <a:pt x="33668" y="28000"/>
                    <a:pt x="33961" y="28062"/>
                    <a:pt x="34275" y="28127"/>
                  </a:cubicBezTo>
                  <a:cubicBezTo>
                    <a:pt x="34413" y="28156"/>
                    <a:pt x="34552" y="28184"/>
                    <a:pt x="34690" y="28208"/>
                  </a:cubicBezTo>
                  <a:cubicBezTo>
                    <a:pt x="34979" y="28258"/>
                    <a:pt x="35277" y="28282"/>
                    <a:pt x="35575" y="28282"/>
                  </a:cubicBezTo>
                  <a:cubicBezTo>
                    <a:pt x="38175" y="28282"/>
                    <a:pt x="40611" y="26463"/>
                    <a:pt x="41310" y="24029"/>
                  </a:cubicBezTo>
                  <a:cubicBezTo>
                    <a:pt x="42619" y="23602"/>
                    <a:pt x="44092" y="22600"/>
                    <a:pt x="44458" y="21000"/>
                  </a:cubicBezTo>
                  <a:cubicBezTo>
                    <a:pt x="44642" y="20187"/>
                    <a:pt x="44411" y="19249"/>
                    <a:pt x="43855" y="18550"/>
                  </a:cubicBezTo>
                  <a:cubicBezTo>
                    <a:pt x="43457" y="18051"/>
                    <a:pt x="42929" y="17729"/>
                    <a:pt x="42375" y="17642"/>
                  </a:cubicBezTo>
                  <a:cubicBezTo>
                    <a:pt x="43212" y="16052"/>
                    <a:pt x="43000" y="13965"/>
                    <a:pt x="41809" y="12601"/>
                  </a:cubicBezTo>
                  <a:cubicBezTo>
                    <a:pt x="40991" y="11664"/>
                    <a:pt x="39716" y="11105"/>
                    <a:pt x="38399" y="11105"/>
                  </a:cubicBezTo>
                  <a:cubicBezTo>
                    <a:pt x="37990" y="11105"/>
                    <a:pt x="37587" y="11160"/>
                    <a:pt x="37204" y="11267"/>
                  </a:cubicBezTo>
                  <a:cubicBezTo>
                    <a:pt x="38099" y="9345"/>
                    <a:pt x="37485" y="6944"/>
                    <a:pt x="36286" y="5388"/>
                  </a:cubicBezTo>
                  <a:cubicBezTo>
                    <a:pt x="34838" y="3507"/>
                    <a:pt x="32623" y="2422"/>
                    <a:pt x="30648" y="1609"/>
                  </a:cubicBezTo>
                  <a:cubicBezTo>
                    <a:pt x="28893" y="886"/>
                    <a:pt x="26572" y="51"/>
                    <a:pt x="24165" y="2"/>
                  </a:cubicBezTo>
                  <a:cubicBezTo>
                    <a:pt x="24100" y="1"/>
                    <a:pt x="24036" y="1"/>
                    <a:pt x="239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8"/>
            <p:cNvSpPr/>
            <p:nvPr/>
          </p:nvSpPr>
          <p:spPr>
            <a:xfrm>
              <a:off x="2543400" y="3680900"/>
              <a:ext cx="247650" cy="69075"/>
            </a:xfrm>
            <a:custGeom>
              <a:avLst/>
              <a:gdLst/>
              <a:ahLst/>
              <a:cxnLst/>
              <a:rect l="l" t="t" r="r" b="b"/>
              <a:pathLst>
                <a:path w="9906" h="2763" extrusionOk="0">
                  <a:moveTo>
                    <a:pt x="9600" y="1"/>
                  </a:moveTo>
                  <a:cubicBezTo>
                    <a:pt x="9526" y="1"/>
                    <a:pt x="9452" y="30"/>
                    <a:pt x="9397" y="89"/>
                  </a:cubicBezTo>
                  <a:cubicBezTo>
                    <a:pt x="8888" y="636"/>
                    <a:pt x="8311" y="1259"/>
                    <a:pt x="7593" y="1548"/>
                  </a:cubicBezTo>
                  <a:cubicBezTo>
                    <a:pt x="7365" y="1640"/>
                    <a:pt x="7101" y="1692"/>
                    <a:pt x="6837" y="1692"/>
                  </a:cubicBezTo>
                  <a:cubicBezTo>
                    <a:pt x="6389" y="1692"/>
                    <a:pt x="5943" y="1542"/>
                    <a:pt x="5679" y="1184"/>
                  </a:cubicBezTo>
                  <a:cubicBezTo>
                    <a:pt x="5628" y="1115"/>
                    <a:pt x="5548" y="1074"/>
                    <a:pt x="5463" y="1071"/>
                  </a:cubicBezTo>
                  <a:cubicBezTo>
                    <a:pt x="5461" y="1071"/>
                    <a:pt x="5459" y="1071"/>
                    <a:pt x="5457" y="1071"/>
                  </a:cubicBezTo>
                  <a:cubicBezTo>
                    <a:pt x="5375" y="1071"/>
                    <a:pt x="5294" y="1109"/>
                    <a:pt x="5243" y="1175"/>
                  </a:cubicBezTo>
                  <a:cubicBezTo>
                    <a:pt x="4722" y="1824"/>
                    <a:pt x="3887" y="2211"/>
                    <a:pt x="3057" y="2211"/>
                  </a:cubicBezTo>
                  <a:cubicBezTo>
                    <a:pt x="2954" y="2211"/>
                    <a:pt x="2852" y="2205"/>
                    <a:pt x="2749" y="2193"/>
                  </a:cubicBezTo>
                  <a:cubicBezTo>
                    <a:pt x="1818" y="2080"/>
                    <a:pt x="961" y="1461"/>
                    <a:pt x="565" y="613"/>
                  </a:cubicBezTo>
                  <a:cubicBezTo>
                    <a:pt x="518" y="513"/>
                    <a:pt x="419" y="454"/>
                    <a:pt x="315" y="454"/>
                  </a:cubicBezTo>
                  <a:cubicBezTo>
                    <a:pt x="275" y="454"/>
                    <a:pt x="236" y="462"/>
                    <a:pt x="198" y="480"/>
                  </a:cubicBezTo>
                  <a:cubicBezTo>
                    <a:pt x="60" y="544"/>
                    <a:pt x="0" y="709"/>
                    <a:pt x="65" y="847"/>
                  </a:cubicBezTo>
                  <a:cubicBezTo>
                    <a:pt x="541" y="1863"/>
                    <a:pt x="1567" y="2606"/>
                    <a:pt x="2682" y="2739"/>
                  </a:cubicBezTo>
                  <a:cubicBezTo>
                    <a:pt x="2807" y="2754"/>
                    <a:pt x="2931" y="2762"/>
                    <a:pt x="3056" y="2762"/>
                  </a:cubicBezTo>
                  <a:cubicBezTo>
                    <a:pt x="3946" y="2762"/>
                    <a:pt x="4835" y="2392"/>
                    <a:pt x="5459" y="1758"/>
                  </a:cubicBezTo>
                  <a:cubicBezTo>
                    <a:pt x="5833" y="2098"/>
                    <a:pt x="6336" y="2245"/>
                    <a:pt x="6837" y="2245"/>
                  </a:cubicBezTo>
                  <a:cubicBezTo>
                    <a:pt x="7172" y="2245"/>
                    <a:pt x="7506" y="2179"/>
                    <a:pt x="7799" y="2060"/>
                  </a:cubicBezTo>
                  <a:cubicBezTo>
                    <a:pt x="8632" y="1725"/>
                    <a:pt x="9253" y="1055"/>
                    <a:pt x="9802" y="464"/>
                  </a:cubicBezTo>
                  <a:cubicBezTo>
                    <a:pt x="9906" y="352"/>
                    <a:pt x="9899" y="178"/>
                    <a:pt x="9787" y="74"/>
                  </a:cubicBezTo>
                  <a:cubicBezTo>
                    <a:pt x="9734" y="25"/>
                    <a:pt x="9667" y="1"/>
                    <a:pt x="96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8"/>
            <p:cNvSpPr/>
            <p:nvPr/>
          </p:nvSpPr>
          <p:spPr>
            <a:xfrm>
              <a:off x="2521800" y="3179975"/>
              <a:ext cx="97625" cy="39875"/>
            </a:xfrm>
            <a:custGeom>
              <a:avLst/>
              <a:gdLst/>
              <a:ahLst/>
              <a:cxnLst/>
              <a:rect l="l" t="t" r="r" b="b"/>
              <a:pathLst>
                <a:path w="3905" h="1595" extrusionOk="0">
                  <a:moveTo>
                    <a:pt x="2665" y="0"/>
                  </a:moveTo>
                  <a:cubicBezTo>
                    <a:pt x="1703" y="0"/>
                    <a:pt x="737" y="410"/>
                    <a:pt x="100" y="1137"/>
                  </a:cubicBezTo>
                  <a:cubicBezTo>
                    <a:pt x="1" y="1250"/>
                    <a:pt x="11" y="1425"/>
                    <a:pt x="127" y="1526"/>
                  </a:cubicBezTo>
                  <a:cubicBezTo>
                    <a:pt x="179" y="1571"/>
                    <a:pt x="243" y="1594"/>
                    <a:pt x="309" y="1594"/>
                  </a:cubicBezTo>
                  <a:cubicBezTo>
                    <a:pt x="387" y="1594"/>
                    <a:pt x="462" y="1563"/>
                    <a:pt x="516" y="1500"/>
                  </a:cubicBezTo>
                  <a:cubicBezTo>
                    <a:pt x="1048" y="893"/>
                    <a:pt x="1855" y="551"/>
                    <a:pt x="2658" y="551"/>
                  </a:cubicBezTo>
                  <a:cubicBezTo>
                    <a:pt x="2946" y="551"/>
                    <a:pt x="3233" y="595"/>
                    <a:pt x="3506" y="686"/>
                  </a:cubicBezTo>
                  <a:cubicBezTo>
                    <a:pt x="3535" y="695"/>
                    <a:pt x="3564" y="700"/>
                    <a:pt x="3593" y="700"/>
                  </a:cubicBezTo>
                  <a:cubicBezTo>
                    <a:pt x="3709" y="700"/>
                    <a:pt x="3817" y="626"/>
                    <a:pt x="3856" y="509"/>
                  </a:cubicBezTo>
                  <a:cubicBezTo>
                    <a:pt x="3904" y="366"/>
                    <a:pt x="3825" y="209"/>
                    <a:pt x="3680" y="161"/>
                  </a:cubicBezTo>
                  <a:cubicBezTo>
                    <a:pt x="3352" y="52"/>
                    <a:pt x="3009" y="0"/>
                    <a:pt x="2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8" name="Google Shape;1018;p38"/>
          <p:cNvGrpSpPr/>
          <p:nvPr/>
        </p:nvGrpSpPr>
        <p:grpSpPr>
          <a:xfrm rot="880029">
            <a:off x="501470" y="1198547"/>
            <a:ext cx="963612" cy="1116485"/>
            <a:chOff x="4381300" y="30150"/>
            <a:chExt cx="963625" cy="1116500"/>
          </a:xfrm>
        </p:grpSpPr>
        <p:sp>
          <p:nvSpPr>
            <p:cNvPr id="1019" name="Google Shape;1019;p38"/>
            <p:cNvSpPr/>
            <p:nvPr/>
          </p:nvSpPr>
          <p:spPr>
            <a:xfrm>
              <a:off x="4381300" y="30150"/>
              <a:ext cx="963625" cy="1116500"/>
            </a:xfrm>
            <a:custGeom>
              <a:avLst/>
              <a:gdLst/>
              <a:ahLst/>
              <a:cxnLst/>
              <a:rect l="l" t="t" r="r" b="b"/>
              <a:pathLst>
                <a:path w="38545" h="44660" extrusionOk="0">
                  <a:moveTo>
                    <a:pt x="19333" y="2498"/>
                  </a:moveTo>
                  <a:cubicBezTo>
                    <a:pt x="19858" y="2498"/>
                    <a:pt x="20366" y="2626"/>
                    <a:pt x="20821" y="2987"/>
                  </a:cubicBezTo>
                  <a:cubicBezTo>
                    <a:pt x="21490" y="3519"/>
                    <a:pt x="21637" y="4172"/>
                    <a:pt x="21202" y="5026"/>
                  </a:cubicBezTo>
                  <a:cubicBezTo>
                    <a:pt x="20674" y="4528"/>
                    <a:pt x="20041" y="4274"/>
                    <a:pt x="19338" y="4274"/>
                  </a:cubicBezTo>
                  <a:cubicBezTo>
                    <a:pt x="19320" y="4274"/>
                    <a:pt x="19301" y="4274"/>
                    <a:pt x="19283" y="4275"/>
                  </a:cubicBezTo>
                  <a:cubicBezTo>
                    <a:pt x="18586" y="4287"/>
                    <a:pt x="17929" y="4475"/>
                    <a:pt x="17388" y="5064"/>
                  </a:cubicBezTo>
                  <a:cubicBezTo>
                    <a:pt x="16823" y="3796"/>
                    <a:pt x="17446" y="2725"/>
                    <a:pt x="18802" y="2537"/>
                  </a:cubicBezTo>
                  <a:cubicBezTo>
                    <a:pt x="18980" y="2513"/>
                    <a:pt x="19157" y="2498"/>
                    <a:pt x="19333" y="2498"/>
                  </a:cubicBezTo>
                  <a:close/>
                  <a:moveTo>
                    <a:pt x="19297" y="4861"/>
                  </a:moveTo>
                  <a:cubicBezTo>
                    <a:pt x="19641" y="4861"/>
                    <a:pt x="19986" y="4940"/>
                    <a:pt x="20327" y="5098"/>
                  </a:cubicBezTo>
                  <a:cubicBezTo>
                    <a:pt x="20757" y="5297"/>
                    <a:pt x="20834" y="5522"/>
                    <a:pt x="20723" y="6129"/>
                  </a:cubicBezTo>
                  <a:lnTo>
                    <a:pt x="17887" y="6129"/>
                  </a:lnTo>
                  <a:cubicBezTo>
                    <a:pt x="17742" y="5551"/>
                    <a:pt x="17832" y="5297"/>
                    <a:pt x="18271" y="5096"/>
                  </a:cubicBezTo>
                  <a:cubicBezTo>
                    <a:pt x="18611" y="4939"/>
                    <a:pt x="18954" y="4861"/>
                    <a:pt x="19297" y="4861"/>
                  </a:cubicBezTo>
                  <a:close/>
                  <a:moveTo>
                    <a:pt x="19347" y="569"/>
                  </a:moveTo>
                  <a:cubicBezTo>
                    <a:pt x="20364" y="569"/>
                    <a:pt x="21364" y="896"/>
                    <a:pt x="22320" y="1573"/>
                  </a:cubicBezTo>
                  <a:cubicBezTo>
                    <a:pt x="23738" y="2577"/>
                    <a:pt x="23998" y="3997"/>
                    <a:pt x="23241" y="5469"/>
                  </a:cubicBezTo>
                  <a:cubicBezTo>
                    <a:pt x="22935" y="6065"/>
                    <a:pt x="22661" y="6266"/>
                    <a:pt x="22145" y="6266"/>
                  </a:cubicBezTo>
                  <a:cubicBezTo>
                    <a:pt x="22008" y="6266"/>
                    <a:pt x="21854" y="6252"/>
                    <a:pt x="21677" y="6227"/>
                  </a:cubicBezTo>
                  <a:cubicBezTo>
                    <a:pt x="21543" y="6207"/>
                    <a:pt x="21409" y="6177"/>
                    <a:pt x="21135" y="6125"/>
                  </a:cubicBezTo>
                  <a:cubicBezTo>
                    <a:pt x="21242" y="5849"/>
                    <a:pt x="21275" y="5610"/>
                    <a:pt x="21405" y="5454"/>
                  </a:cubicBezTo>
                  <a:cubicBezTo>
                    <a:pt x="22397" y="4275"/>
                    <a:pt x="22057" y="2844"/>
                    <a:pt x="20588" y="2233"/>
                  </a:cubicBezTo>
                  <a:cubicBezTo>
                    <a:pt x="20132" y="2043"/>
                    <a:pt x="19684" y="1945"/>
                    <a:pt x="19248" y="1945"/>
                  </a:cubicBezTo>
                  <a:cubicBezTo>
                    <a:pt x="18561" y="1945"/>
                    <a:pt x="17904" y="2188"/>
                    <a:pt x="17291" y="2695"/>
                  </a:cubicBezTo>
                  <a:cubicBezTo>
                    <a:pt x="16461" y="3382"/>
                    <a:pt x="16369" y="4606"/>
                    <a:pt x="17115" y="5374"/>
                  </a:cubicBezTo>
                  <a:cubicBezTo>
                    <a:pt x="17335" y="5599"/>
                    <a:pt x="17415" y="5813"/>
                    <a:pt x="17354" y="6096"/>
                  </a:cubicBezTo>
                  <a:cubicBezTo>
                    <a:pt x="17030" y="6224"/>
                    <a:pt x="16751" y="6283"/>
                    <a:pt x="16509" y="6283"/>
                  </a:cubicBezTo>
                  <a:cubicBezTo>
                    <a:pt x="15741" y="6283"/>
                    <a:pt x="15350" y="5692"/>
                    <a:pt x="15094" y="4865"/>
                  </a:cubicBezTo>
                  <a:cubicBezTo>
                    <a:pt x="14616" y="3311"/>
                    <a:pt x="15424" y="1996"/>
                    <a:pt x="16587" y="1346"/>
                  </a:cubicBezTo>
                  <a:cubicBezTo>
                    <a:pt x="17506" y="833"/>
                    <a:pt x="18433" y="569"/>
                    <a:pt x="19347" y="569"/>
                  </a:cubicBezTo>
                  <a:close/>
                  <a:moveTo>
                    <a:pt x="18630" y="6719"/>
                  </a:moveTo>
                  <a:cubicBezTo>
                    <a:pt x="19292" y="6719"/>
                    <a:pt x="19956" y="6756"/>
                    <a:pt x="20623" y="6822"/>
                  </a:cubicBezTo>
                  <a:cubicBezTo>
                    <a:pt x="21789" y="6935"/>
                    <a:pt x="22949" y="7128"/>
                    <a:pt x="24102" y="7337"/>
                  </a:cubicBezTo>
                  <a:cubicBezTo>
                    <a:pt x="26117" y="7701"/>
                    <a:pt x="27861" y="8692"/>
                    <a:pt x="29527" y="9820"/>
                  </a:cubicBezTo>
                  <a:cubicBezTo>
                    <a:pt x="30345" y="10375"/>
                    <a:pt x="31123" y="10990"/>
                    <a:pt x="31892" y="11613"/>
                  </a:cubicBezTo>
                  <a:cubicBezTo>
                    <a:pt x="34008" y="13327"/>
                    <a:pt x="35388" y="15568"/>
                    <a:pt x="36384" y="18061"/>
                  </a:cubicBezTo>
                  <a:cubicBezTo>
                    <a:pt x="36844" y="19213"/>
                    <a:pt x="37315" y="20371"/>
                    <a:pt x="37619" y="21568"/>
                  </a:cubicBezTo>
                  <a:cubicBezTo>
                    <a:pt x="38137" y="23604"/>
                    <a:pt x="38029" y="25682"/>
                    <a:pt x="37740" y="27747"/>
                  </a:cubicBezTo>
                  <a:cubicBezTo>
                    <a:pt x="37620" y="28611"/>
                    <a:pt x="37501" y="29477"/>
                    <a:pt x="37329" y="30332"/>
                  </a:cubicBezTo>
                  <a:cubicBezTo>
                    <a:pt x="36936" y="32290"/>
                    <a:pt x="35971" y="33994"/>
                    <a:pt x="34869" y="35621"/>
                  </a:cubicBezTo>
                  <a:cubicBezTo>
                    <a:pt x="34302" y="36457"/>
                    <a:pt x="33672" y="37255"/>
                    <a:pt x="33031" y="38037"/>
                  </a:cubicBezTo>
                  <a:cubicBezTo>
                    <a:pt x="31323" y="40125"/>
                    <a:pt x="29098" y="41484"/>
                    <a:pt x="26630" y="42482"/>
                  </a:cubicBezTo>
                  <a:cubicBezTo>
                    <a:pt x="25714" y="42852"/>
                    <a:pt x="24791" y="43206"/>
                    <a:pt x="23856" y="43521"/>
                  </a:cubicBezTo>
                  <a:cubicBezTo>
                    <a:pt x="22634" y="43931"/>
                    <a:pt x="21385" y="44063"/>
                    <a:pt x="20128" y="44063"/>
                  </a:cubicBezTo>
                  <a:cubicBezTo>
                    <a:pt x="19411" y="44063"/>
                    <a:pt x="18690" y="44020"/>
                    <a:pt x="17971" y="43961"/>
                  </a:cubicBezTo>
                  <a:cubicBezTo>
                    <a:pt x="16805" y="43865"/>
                    <a:pt x="15645" y="43664"/>
                    <a:pt x="14493" y="43450"/>
                  </a:cubicBezTo>
                  <a:cubicBezTo>
                    <a:pt x="12458" y="43072"/>
                    <a:pt x="10694" y="42072"/>
                    <a:pt x="9012" y="40924"/>
                  </a:cubicBezTo>
                  <a:cubicBezTo>
                    <a:pt x="8235" y="40392"/>
                    <a:pt x="7491" y="39809"/>
                    <a:pt x="6756" y="39217"/>
                  </a:cubicBezTo>
                  <a:cubicBezTo>
                    <a:pt x="4618" y="37493"/>
                    <a:pt x="3228" y="35237"/>
                    <a:pt x="2205" y="32726"/>
                  </a:cubicBezTo>
                  <a:cubicBezTo>
                    <a:pt x="1997" y="32216"/>
                    <a:pt x="1749" y="31720"/>
                    <a:pt x="1559" y="31203"/>
                  </a:cubicBezTo>
                  <a:cubicBezTo>
                    <a:pt x="945" y="29524"/>
                    <a:pt x="553" y="27802"/>
                    <a:pt x="672" y="25886"/>
                  </a:cubicBezTo>
                  <a:cubicBezTo>
                    <a:pt x="672" y="25560"/>
                    <a:pt x="636" y="25120"/>
                    <a:pt x="677" y="24687"/>
                  </a:cubicBezTo>
                  <a:cubicBezTo>
                    <a:pt x="832" y="23037"/>
                    <a:pt x="985" y="21387"/>
                    <a:pt x="1423" y="19779"/>
                  </a:cubicBezTo>
                  <a:cubicBezTo>
                    <a:pt x="1785" y="18451"/>
                    <a:pt x="2391" y="17231"/>
                    <a:pt x="3130" y="16093"/>
                  </a:cubicBezTo>
                  <a:cubicBezTo>
                    <a:pt x="3907" y="14900"/>
                    <a:pt x="4760" y="13750"/>
                    <a:pt x="5659" y="12645"/>
                  </a:cubicBezTo>
                  <a:cubicBezTo>
                    <a:pt x="7331" y="10591"/>
                    <a:pt x="9544" y="9288"/>
                    <a:pt x="11964" y="8300"/>
                  </a:cubicBezTo>
                  <a:cubicBezTo>
                    <a:pt x="12602" y="8040"/>
                    <a:pt x="13232" y="7756"/>
                    <a:pt x="13877" y="7516"/>
                  </a:cubicBezTo>
                  <a:cubicBezTo>
                    <a:pt x="15428" y="6940"/>
                    <a:pt x="17019" y="6719"/>
                    <a:pt x="18630" y="6719"/>
                  </a:cubicBezTo>
                  <a:close/>
                  <a:moveTo>
                    <a:pt x="19399" y="1"/>
                  </a:moveTo>
                  <a:cubicBezTo>
                    <a:pt x="18813" y="1"/>
                    <a:pt x="18206" y="106"/>
                    <a:pt x="17584" y="331"/>
                  </a:cubicBezTo>
                  <a:cubicBezTo>
                    <a:pt x="16599" y="686"/>
                    <a:pt x="15687" y="1101"/>
                    <a:pt x="15058" y="2027"/>
                  </a:cubicBezTo>
                  <a:cubicBezTo>
                    <a:pt x="14226" y="3254"/>
                    <a:pt x="14168" y="4745"/>
                    <a:pt x="15014" y="5973"/>
                  </a:cubicBezTo>
                  <a:cubicBezTo>
                    <a:pt x="15117" y="6122"/>
                    <a:pt x="15216" y="6274"/>
                    <a:pt x="15353" y="6478"/>
                  </a:cubicBezTo>
                  <a:cubicBezTo>
                    <a:pt x="14935" y="6596"/>
                    <a:pt x="14561" y="6688"/>
                    <a:pt x="14198" y="6807"/>
                  </a:cubicBezTo>
                  <a:cubicBezTo>
                    <a:pt x="13322" y="7092"/>
                    <a:pt x="12402" y="7289"/>
                    <a:pt x="11590" y="7700"/>
                  </a:cubicBezTo>
                  <a:cubicBezTo>
                    <a:pt x="9452" y="8782"/>
                    <a:pt x="7400" y="9980"/>
                    <a:pt x="5676" y="11720"/>
                  </a:cubicBezTo>
                  <a:cubicBezTo>
                    <a:pt x="3839" y="13574"/>
                    <a:pt x="2483" y="15718"/>
                    <a:pt x="1453" y="18065"/>
                  </a:cubicBezTo>
                  <a:cubicBezTo>
                    <a:pt x="385" y="20498"/>
                    <a:pt x="0" y="23086"/>
                    <a:pt x="23" y="25751"/>
                  </a:cubicBezTo>
                  <a:cubicBezTo>
                    <a:pt x="42" y="28021"/>
                    <a:pt x="506" y="30184"/>
                    <a:pt x="1280" y="32297"/>
                  </a:cubicBezTo>
                  <a:cubicBezTo>
                    <a:pt x="1821" y="33777"/>
                    <a:pt x="2652" y="35110"/>
                    <a:pt x="3486" y="36434"/>
                  </a:cubicBezTo>
                  <a:cubicBezTo>
                    <a:pt x="4389" y="37871"/>
                    <a:pt x="5622" y="39021"/>
                    <a:pt x="6865" y="40158"/>
                  </a:cubicBezTo>
                  <a:cubicBezTo>
                    <a:pt x="7674" y="40899"/>
                    <a:pt x="8634" y="41404"/>
                    <a:pt x="9544" y="41987"/>
                  </a:cubicBezTo>
                  <a:cubicBezTo>
                    <a:pt x="11819" y="43444"/>
                    <a:pt x="14335" y="44285"/>
                    <a:pt x="16996" y="44539"/>
                  </a:cubicBezTo>
                  <a:cubicBezTo>
                    <a:pt x="17800" y="44615"/>
                    <a:pt x="18605" y="44659"/>
                    <a:pt x="19409" y="44659"/>
                  </a:cubicBezTo>
                  <a:cubicBezTo>
                    <a:pt x="21031" y="44659"/>
                    <a:pt x="22651" y="44481"/>
                    <a:pt x="24263" y="44039"/>
                  </a:cubicBezTo>
                  <a:cubicBezTo>
                    <a:pt x="26755" y="43356"/>
                    <a:pt x="28988" y="42202"/>
                    <a:pt x="31032" y="40694"/>
                  </a:cubicBezTo>
                  <a:cubicBezTo>
                    <a:pt x="32895" y="39320"/>
                    <a:pt x="34411" y="37601"/>
                    <a:pt x="35634" y="35599"/>
                  </a:cubicBezTo>
                  <a:cubicBezTo>
                    <a:pt x="36814" y="33664"/>
                    <a:pt x="37677" y="31631"/>
                    <a:pt x="38175" y="29435"/>
                  </a:cubicBezTo>
                  <a:cubicBezTo>
                    <a:pt x="38333" y="28742"/>
                    <a:pt x="38441" y="28028"/>
                    <a:pt x="38484" y="27319"/>
                  </a:cubicBezTo>
                  <a:cubicBezTo>
                    <a:pt x="38544" y="26331"/>
                    <a:pt x="38525" y="25340"/>
                    <a:pt x="38532" y="24349"/>
                  </a:cubicBezTo>
                  <a:cubicBezTo>
                    <a:pt x="38544" y="22455"/>
                    <a:pt x="38043" y="20658"/>
                    <a:pt x="37465" y="18881"/>
                  </a:cubicBezTo>
                  <a:cubicBezTo>
                    <a:pt x="36955" y="17311"/>
                    <a:pt x="36075" y="15924"/>
                    <a:pt x="35227" y="14529"/>
                  </a:cubicBezTo>
                  <a:cubicBezTo>
                    <a:pt x="34308" y="13015"/>
                    <a:pt x="33028" y="11815"/>
                    <a:pt x="31735" y="10628"/>
                  </a:cubicBezTo>
                  <a:cubicBezTo>
                    <a:pt x="30894" y="9855"/>
                    <a:pt x="29898" y="9318"/>
                    <a:pt x="28938" y="8730"/>
                  </a:cubicBezTo>
                  <a:cubicBezTo>
                    <a:pt x="27598" y="7910"/>
                    <a:pt x="26194" y="7220"/>
                    <a:pt x="24642" y="6877"/>
                  </a:cubicBezTo>
                  <a:cubicBezTo>
                    <a:pt x="24185" y="6776"/>
                    <a:pt x="23743" y="6613"/>
                    <a:pt x="23247" y="6464"/>
                  </a:cubicBezTo>
                  <a:cubicBezTo>
                    <a:pt x="23388" y="6254"/>
                    <a:pt x="23477" y="6123"/>
                    <a:pt x="23564" y="5989"/>
                  </a:cubicBezTo>
                  <a:cubicBezTo>
                    <a:pt x="24673" y="4274"/>
                    <a:pt x="24321" y="2471"/>
                    <a:pt x="22904" y="1336"/>
                  </a:cubicBezTo>
                  <a:cubicBezTo>
                    <a:pt x="21855" y="496"/>
                    <a:pt x="20674" y="1"/>
                    <a:pt x="19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8"/>
            <p:cNvSpPr/>
            <p:nvPr/>
          </p:nvSpPr>
          <p:spPr>
            <a:xfrm>
              <a:off x="4416450" y="228725"/>
              <a:ext cx="885200" cy="871850"/>
            </a:xfrm>
            <a:custGeom>
              <a:avLst/>
              <a:gdLst/>
              <a:ahLst/>
              <a:cxnLst/>
              <a:rect l="l" t="t" r="r" b="b"/>
              <a:pathLst>
                <a:path w="35408" h="34874" extrusionOk="0">
                  <a:moveTo>
                    <a:pt x="18074" y="459"/>
                  </a:moveTo>
                  <a:cubicBezTo>
                    <a:pt x="18706" y="459"/>
                    <a:pt x="19440" y="703"/>
                    <a:pt x="19813" y="1396"/>
                  </a:cubicBezTo>
                  <a:cubicBezTo>
                    <a:pt x="20282" y="2264"/>
                    <a:pt x="21036" y="2824"/>
                    <a:pt x="21872" y="3281"/>
                  </a:cubicBezTo>
                  <a:cubicBezTo>
                    <a:pt x="22060" y="3383"/>
                    <a:pt x="22253" y="3432"/>
                    <a:pt x="22441" y="3432"/>
                  </a:cubicBezTo>
                  <a:cubicBezTo>
                    <a:pt x="22745" y="3432"/>
                    <a:pt x="23036" y="3306"/>
                    <a:pt x="23274" y="3076"/>
                  </a:cubicBezTo>
                  <a:cubicBezTo>
                    <a:pt x="23726" y="2638"/>
                    <a:pt x="23566" y="1876"/>
                    <a:pt x="22978" y="1666"/>
                  </a:cubicBezTo>
                  <a:cubicBezTo>
                    <a:pt x="22929" y="1649"/>
                    <a:pt x="22879" y="1641"/>
                    <a:pt x="22831" y="1641"/>
                  </a:cubicBezTo>
                  <a:cubicBezTo>
                    <a:pt x="22548" y="1641"/>
                    <a:pt x="22287" y="1925"/>
                    <a:pt x="22229" y="2412"/>
                  </a:cubicBezTo>
                  <a:cubicBezTo>
                    <a:pt x="22335" y="2286"/>
                    <a:pt x="22418" y="2112"/>
                    <a:pt x="22553" y="2046"/>
                  </a:cubicBezTo>
                  <a:cubicBezTo>
                    <a:pt x="22631" y="2008"/>
                    <a:pt x="22737" y="1985"/>
                    <a:pt x="22837" y="1985"/>
                  </a:cubicBezTo>
                  <a:cubicBezTo>
                    <a:pt x="22913" y="1985"/>
                    <a:pt x="22985" y="1998"/>
                    <a:pt x="23037" y="2029"/>
                  </a:cubicBezTo>
                  <a:cubicBezTo>
                    <a:pt x="23238" y="2148"/>
                    <a:pt x="23235" y="2372"/>
                    <a:pt x="23101" y="2575"/>
                  </a:cubicBezTo>
                  <a:cubicBezTo>
                    <a:pt x="22966" y="2778"/>
                    <a:pt x="22725" y="2901"/>
                    <a:pt x="22482" y="2901"/>
                  </a:cubicBezTo>
                  <a:cubicBezTo>
                    <a:pt x="22382" y="2901"/>
                    <a:pt x="22281" y="2880"/>
                    <a:pt x="22187" y="2834"/>
                  </a:cubicBezTo>
                  <a:cubicBezTo>
                    <a:pt x="21985" y="2736"/>
                    <a:pt x="21806" y="2591"/>
                    <a:pt x="21635" y="2479"/>
                  </a:cubicBezTo>
                  <a:cubicBezTo>
                    <a:pt x="21806" y="1638"/>
                    <a:pt x="22163" y="1292"/>
                    <a:pt x="22863" y="1292"/>
                  </a:cubicBezTo>
                  <a:cubicBezTo>
                    <a:pt x="22948" y="1292"/>
                    <a:pt x="23038" y="1297"/>
                    <a:pt x="23133" y="1307"/>
                  </a:cubicBezTo>
                  <a:cubicBezTo>
                    <a:pt x="23271" y="1320"/>
                    <a:pt x="23409" y="1324"/>
                    <a:pt x="23545" y="1350"/>
                  </a:cubicBezTo>
                  <a:cubicBezTo>
                    <a:pt x="23969" y="1434"/>
                    <a:pt x="24339" y="1588"/>
                    <a:pt x="24461" y="2067"/>
                  </a:cubicBezTo>
                  <a:cubicBezTo>
                    <a:pt x="24603" y="2622"/>
                    <a:pt x="24458" y="3108"/>
                    <a:pt x="24022" y="3419"/>
                  </a:cubicBezTo>
                  <a:cubicBezTo>
                    <a:pt x="23544" y="3762"/>
                    <a:pt x="23052" y="3913"/>
                    <a:pt x="22564" y="3913"/>
                  </a:cubicBezTo>
                  <a:cubicBezTo>
                    <a:pt x="22043" y="3913"/>
                    <a:pt x="21526" y="3741"/>
                    <a:pt x="21034" y="3446"/>
                  </a:cubicBezTo>
                  <a:cubicBezTo>
                    <a:pt x="20195" y="2943"/>
                    <a:pt x="19451" y="2279"/>
                    <a:pt x="18689" y="1655"/>
                  </a:cubicBezTo>
                  <a:cubicBezTo>
                    <a:pt x="18487" y="1489"/>
                    <a:pt x="18298" y="1398"/>
                    <a:pt x="18106" y="1398"/>
                  </a:cubicBezTo>
                  <a:cubicBezTo>
                    <a:pt x="17907" y="1398"/>
                    <a:pt x="17704" y="1497"/>
                    <a:pt x="17483" y="1713"/>
                  </a:cubicBezTo>
                  <a:cubicBezTo>
                    <a:pt x="17673" y="1699"/>
                    <a:pt x="17826" y="1673"/>
                    <a:pt x="17972" y="1673"/>
                  </a:cubicBezTo>
                  <a:cubicBezTo>
                    <a:pt x="18000" y="1673"/>
                    <a:pt x="18027" y="1674"/>
                    <a:pt x="18054" y="1676"/>
                  </a:cubicBezTo>
                  <a:cubicBezTo>
                    <a:pt x="18300" y="1693"/>
                    <a:pt x="18550" y="1798"/>
                    <a:pt x="18511" y="2078"/>
                  </a:cubicBezTo>
                  <a:cubicBezTo>
                    <a:pt x="18488" y="2239"/>
                    <a:pt x="18312" y="2433"/>
                    <a:pt x="18155" y="2509"/>
                  </a:cubicBezTo>
                  <a:cubicBezTo>
                    <a:pt x="18028" y="2570"/>
                    <a:pt x="17888" y="2598"/>
                    <a:pt x="17748" y="2598"/>
                  </a:cubicBezTo>
                  <a:cubicBezTo>
                    <a:pt x="17323" y="2598"/>
                    <a:pt x="16891" y="2342"/>
                    <a:pt x="16767" y="1974"/>
                  </a:cubicBezTo>
                  <a:cubicBezTo>
                    <a:pt x="16594" y="1463"/>
                    <a:pt x="17002" y="656"/>
                    <a:pt x="17531" y="523"/>
                  </a:cubicBezTo>
                  <a:cubicBezTo>
                    <a:pt x="17693" y="483"/>
                    <a:pt x="17879" y="459"/>
                    <a:pt x="18074" y="459"/>
                  </a:cubicBezTo>
                  <a:close/>
                  <a:moveTo>
                    <a:pt x="15264" y="574"/>
                  </a:moveTo>
                  <a:cubicBezTo>
                    <a:pt x="15525" y="574"/>
                    <a:pt x="15765" y="672"/>
                    <a:pt x="15971" y="928"/>
                  </a:cubicBezTo>
                  <a:cubicBezTo>
                    <a:pt x="16303" y="1339"/>
                    <a:pt x="16411" y="1772"/>
                    <a:pt x="16173" y="2272"/>
                  </a:cubicBezTo>
                  <a:cubicBezTo>
                    <a:pt x="15744" y="3170"/>
                    <a:pt x="14764" y="3758"/>
                    <a:pt x="13677" y="3758"/>
                  </a:cubicBezTo>
                  <a:cubicBezTo>
                    <a:pt x="13620" y="3758"/>
                    <a:pt x="13562" y="3756"/>
                    <a:pt x="13505" y="3753"/>
                  </a:cubicBezTo>
                  <a:cubicBezTo>
                    <a:pt x="12520" y="3697"/>
                    <a:pt x="11536" y="3649"/>
                    <a:pt x="10582" y="3350"/>
                  </a:cubicBezTo>
                  <a:cubicBezTo>
                    <a:pt x="10516" y="3329"/>
                    <a:pt x="10452" y="3319"/>
                    <a:pt x="10390" y="3319"/>
                  </a:cubicBezTo>
                  <a:cubicBezTo>
                    <a:pt x="10082" y="3319"/>
                    <a:pt x="9824" y="3567"/>
                    <a:pt x="9677" y="3991"/>
                  </a:cubicBezTo>
                  <a:cubicBezTo>
                    <a:pt x="9886" y="3872"/>
                    <a:pt x="10044" y="3732"/>
                    <a:pt x="10225" y="3694"/>
                  </a:cubicBezTo>
                  <a:cubicBezTo>
                    <a:pt x="10265" y="3685"/>
                    <a:pt x="10310" y="3681"/>
                    <a:pt x="10357" y="3681"/>
                  </a:cubicBezTo>
                  <a:cubicBezTo>
                    <a:pt x="10492" y="3681"/>
                    <a:pt x="10641" y="3717"/>
                    <a:pt x="10705" y="3792"/>
                  </a:cubicBezTo>
                  <a:cubicBezTo>
                    <a:pt x="10789" y="3891"/>
                    <a:pt x="10788" y="4147"/>
                    <a:pt x="10717" y="4277"/>
                  </a:cubicBezTo>
                  <a:cubicBezTo>
                    <a:pt x="10519" y="4639"/>
                    <a:pt x="10195" y="4809"/>
                    <a:pt x="9796" y="4809"/>
                  </a:cubicBezTo>
                  <a:cubicBezTo>
                    <a:pt x="9756" y="4809"/>
                    <a:pt x="9715" y="4807"/>
                    <a:pt x="9673" y="4803"/>
                  </a:cubicBezTo>
                  <a:cubicBezTo>
                    <a:pt x="9282" y="4771"/>
                    <a:pt x="9050" y="4559"/>
                    <a:pt x="8938" y="4184"/>
                  </a:cubicBezTo>
                  <a:cubicBezTo>
                    <a:pt x="8798" y="3715"/>
                    <a:pt x="8758" y="3261"/>
                    <a:pt x="9171" y="2913"/>
                  </a:cubicBezTo>
                  <a:cubicBezTo>
                    <a:pt x="9541" y="2600"/>
                    <a:pt x="10074" y="2331"/>
                    <a:pt x="10638" y="2331"/>
                  </a:cubicBezTo>
                  <a:cubicBezTo>
                    <a:pt x="10935" y="2331"/>
                    <a:pt x="11241" y="2406"/>
                    <a:pt x="11536" y="2588"/>
                  </a:cubicBezTo>
                  <a:cubicBezTo>
                    <a:pt x="12355" y="3096"/>
                    <a:pt x="13265" y="3186"/>
                    <a:pt x="14195" y="3186"/>
                  </a:cubicBezTo>
                  <a:cubicBezTo>
                    <a:pt x="14217" y="3186"/>
                    <a:pt x="14239" y="3186"/>
                    <a:pt x="14261" y="3186"/>
                  </a:cubicBezTo>
                  <a:cubicBezTo>
                    <a:pt x="14793" y="3185"/>
                    <a:pt x="15112" y="2880"/>
                    <a:pt x="15315" y="2431"/>
                  </a:cubicBezTo>
                  <a:cubicBezTo>
                    <a:pt x="15473" y="2083"/>
                    <a:pt x="15439" y="1686"/>
                    <a:pt x="15165" y="1474"/>
                  </a:cubicBezTo>
                  <a:cubicBezTo>
                    <a:pt x="15012" y="1355"/>
                    <a:pt x="14756" y="1281"/>
                    <a:pt x="14531" y="1281"/>
                  </a:cubicBezTo>
                  <a:cubicBezTo>
                    <a:pt x="14441" y="1281"/>
                    <a:pt x="14357" y="1292"/>
                    <a:pt x="14285" y="1318"/>
                  </a:cubicBezTo>
                  <a:cubicBezTo>
                    <a:pt x="13931" y="1444"/>
                    <a:pt x="13877" y="1831"/>
                    <a:pt x="14022" y="2312"/>
                  </a:cubicBezTo>
                  <a:cubicBezTo>
                    <a:pt x="14121" y="2045"/>
                    <a:pt x="14153" y="1844"/>
                    <a:pt x="14261" y="1701"/>
                  </a:cubicBezTo>
                  <a:cubicBezTo>
                    <a:pt x="14332" y="1609"/>
                    <a:pt x="14494" y="1524"/>
                    <a:pt x="14610" y="1524"/>
                  </a:cubicBezTo>
                  <a:cubicBezTo>
                    <a:pt x="14625" y="1524"/>
                    <a:pt x="14640" y="1525"/>
                    <a:pt x="14653" y="1529"/>
                  </a:cubicBezTo>
                  <a:cubicBezTo>
                    <a:pt x="14772" y="1557"/>
                    <a:pt x="14910" y="1724"/>
                    <a:pt x="14942" y="1854"/>
                  </a:cubicBezTo>
                  <a:cubicBezTo>
                    <a:pt x="15030" y="2202"/>
                    <a:pt x="14722" y="2592"/>
                    <a:pt x="14344" y="2635"/>
                  </a:cubicBezTo>
                  <a:cubicBezTo>
                    <a:pt x="14260" y="2645"/>
                    <a:pt x="14175" y="2648"/>
                    <a:pt x="14089" y="2648"/>
                  </a:cubicBezTo>
                  <a:cubicBezTo>
                    <a:pt x="13945" y="2648"/>
                    <a:pt x="13799" y="2639"/>
                    <a:pt x="13648" y="2639"/>
                  </a:cubicBezTo>
                  <a:cubicBezTo>
                    <a:pt x="13372" y="1656"/>
                    <a:pt x="13568" y="1199"/>
                    <a:pt x="14339" y="847"/>
                  </a:cubicBezTo>
                  <a:cubicBezTo>
                    <a:pt x="14485" y="780"/>
                    <a:pt x="14633" y="714"/>
                    <a:pt x="14786" y="663"/>
                  </a:cubicBezTo>
                  <a:cubicBezTo>
                    <a:pt x="14950" y="608"/>
                    <a:pt x="15111" y="574"/>
                    <a:pt x="15264" y="574"/>
                  </a:cubicBezTo>
                  <a:close/>
                  <a:moveTo>
                    <a:pt x="25803" y="2569"/>
                  </a:moveTo>
                  <a:cubicBezTo>
                    <a:pt x="25914" y="2569"/>
                    <a:pt x="26031" y="2590"/>
                    <a:pt x="26153" y="2638"/>
                  </a:cubicBezTo>
                  <a:cubicBezTo>
                    <a:pt x="26857" y="2915"/>
                    <a:pt x="27604" y="3522"/>
                    <a:pt x="27581" y="4555"/>
                  </a:cubicBezTo>
                  <a:cubicBezTo>
                    <a:pt x="27559" y="5514"/>
                    <a:pt x="27928" y="6356"/>
                    <a:pt x="28409" y="7153"/>
                  </a:cubicBezTo>
                  <a:cubicBezTo>
                    <a:pt x="28643" y="7541"/>
                    <a:pt x="29006" y="7733"/>
                    <a:pt x="29416" y="7733"/>
                  </a:cubicBezTo>
                  <a:cubicBezTo>
                    <a:pt x="29514" y="7733"/>
                    <a:pt x="29616" y="7722"/>
                    <a:pt x="29719" y="7700"/>
                  </a:cubicBezTo>
                  <a:cubicBezTo>
                    <a:pt x="30175" y="7602"/>
                    <a:pt x="30464" y="7158"/>
                    <a:pt x="30344" y="6740"/>
                  </a:cubicBezTo>
                  <a:cubicBezTo>
                    <a:pt x="30235" y="6360"/>
                    <a:pt x="30063" y="6161"/>
                    <a:pt x="29818" y="6161"/>
                  </a:cubicBezTo>
                  <a:cubicBezTo>
                    <a:pt x="29614" y="6161"/>
                    <a:pt x="29359" y="6299"/>
                    <a:pt x="29047" y="6583"/>
                  </a:cubicBezTo>
                  <a:cubicBezTo>
                    <a:pt x="29340" y="6516"/>
                    <a:pt x="29513" y="6440"/>
                    <a:pt x="29668" y="6440"/>
                  </a:cubicBezTo>
                  <a:cubicBezTo>
                    <a:pt x="29685" y="6440"/>
                    <a:pt x="29701" y="6441"/>
                    <a:pt x="29717" y="6443"/>
                  </a:cubicBezTo>
                  <a:cubicBezTo>
                    <a:pt x="29846" y="6457"/>
                    <a:pt x="30031" y="6581"/>
                    <a:pt x="30064" y="6692"/>
                  </a:cubicBezTo>
                  <a:cubicBezTo>
                    <a:pt x="30100" y="6809"/>
                    <a:pt x="30020" y="7011"/>
                    <a:pt x="29923" y="7106"/>
                  </a:cubicBezTo>
                  <a:cubicBezTo>
                    <a:pt x="29818" y="7208"/>
                    <a:pt x="29672" y="7256"/>
                    <a:pt x="29520" y="7256"/>
                  </a:cubicBezTo>
                  <a:cubicBezTo>
                    <a:pt x="29303" y="7256"/>
                    <a:pt x="29077" y="7158"/>
                    <a:pt x="28944" y="6978"/>
                  </a:cubicBezTo>
                  <a:cubicBezTo>
                    <a:pt x="28811" y="6796"/>
                    <a:pt x="28724" y="6581"/>
                    <a:pt x="28625" y="6397"/>
                  </a:cubicBezTo>
                  <a:cubicBezTo>
                    <a:pt x="28932" y="5964"/>
                    <a:pt x="29280" y="5748"/>
                    <a:pt x="29657" y="5748"/>
                  </a:cubicBezTo>
                  <a:cubicBezTo>
                    <a:pt x="29863" y="5748"/>
                    <a:pt x="30078" y="5813"/>
                    <a:pt x="30299" y="5942"/>
                  </a:cubicBezTo>
                  <a:cubicBezTo>
                    <a:pt x="30497" y="6058"/>
                    <a:pt x="30679" y="6205"/>
                    <a:pt x="30856" y="6351"/>
                  </a:cubicBezTo>
                  <a:cubicBezTo>
                    <a:pt x="31222" y="6655"/>
                    <a:pt x="31412" y="7022"/>
                    <a:pt x="31243" y="7509"/>
                  </a:cubicBezTo>
                  <a:cubicBezTo>
                    <a:pt x="31068" y="8012"/>
                    <a:pt x="30728" y="8328"/>
                    <a:pt x="30189" y="8373"/>
                  </a:cubicBezTo>
                  <a:cubicBezTo>
                    <a:pt x="30104" y="8381"/>
                    <a:pt x="30021" y="8384"/>
                    <a:pt x="29938" y="8384"/>
                  </a:cubicBezTo>
                  <a:cubicBezTo>
                    <a:pt x="29098" y="8384"/>
                    <a:pt x="28405" y="8008"/>
                    <a:pt x="27918" y="7315"/>
                  </a:cubicBezTo>
                  <a:cubicBezTo>
                    <a:pt x="27513" y="6738"/>
                    <a:pt x="27208" y="6084"/>
                    <a:pt x="26909" y="5441"/>
                  </a:cubicBezTo>
                  <a:cubicBezTo>
                    <a:pt x="26708" y="5008"/>
                    <a:pt x="26600" y="4532"/>
                    <a:pt x="26443" y="4078"/>
                  </a:cubicBezTo>
                  <a:cubicBezTo>
                    <a:pt x="26326" y="3736"/>
                    <a:pt x="26078" y="3564"/>
                    <a:pt x="25638" y="3564"/>
                  </a:cubicBezTo>
                  <a:cubicBezTo>
                    <a:pt x="25559" y="3564"/>
                    <a:pt x="25473" y="3570"/>
                    <a:pt x="25382" y="3581"/>
                  </a:cubicBezTo>
                  <a:cubicBezTo>
                    <a:pt x="25621" y="3714"/>
                    <a:pt x="25791" y="3799"/>
                    <a:pt x="25952" y="3900"/>
                  </a:cubicBezTo>
                  <a:cubicBezTo>
                    <a:pt x="26154" y="4027"/>
                    <a:pt x="26240" y="4243"/>
                    <a:pt x="26120" y="4433"/>
                  </a:cubicBezTo>
                  <a:cubicBezTo>
                    <a:pt x="26044" y="4554"/>
                    <a:pt x="25833" y="4652"/>
                    <a:pt x="25682" y="4652"/>
                  </a:cubicBezTo>
                  <a:cubicBezTo>
                    <a:pt x="25681" y="4652"/>
                    <a:pt x="25679" y="4652"/>
                    <a:pt x="25678" y="4652"/>
                  </a:cubicBezTo>
                  <a:cubicBezTo>
                    <a:pt x="25221" y="4647"/>
                    <a:pt x="24909" y="4384"/>
                    <a:pt x="24717" y="3977"/>
                  </a:cubicBezTo>
                  <a:cubicBezTo>
                    <a:pt x="24545" y="3612"/>
                    <a:pt x="24657" y="3314"/>
                    <a:pt x="24922" y="3038"/>
                  </a:cubicBezTo>
                  <a:cubicBezTo>
                    <a:pt x="25179" y="2769"/>
                    <a:pt x="25466" y="2569"/>
                    <a:pt x="25803" y="2569"/>
                  </a:cubicBezTo>
                  <a:close/>
                  <a:moveTo>
                    <a:pt x="7591" y="4029"/>
                  </a:moveTo>
                  <a:cubicBezTo>
                    <a:pt x="7690" y="4029"/>
                    <a:pt x="7797" y="4047"/>
                    <a:pt x="7913" y="4088"/>
                  </a:cubicBezTo>
                  <a:cubicBezTo>
                    <a:pt x="8456" y="4279"/>
                    <a:pt x="8786" y="4631"/>
                    <a:pt x="8820" y="5179"/>
                  </a:cubicBezTo>
                  <a:cubicBezTo>
                    <a:pt x="8895" y="6380"/>
                    <a:pt x="8278" y="7222"/>
                    <a:pt x="7285" y="7748"/>
                  </a:cubicBezTo>
                  <a:cubicBezTo>
                    <a:pt x="6440" y="8195"/>
                    <a:pt x="5523" y="8511"/>
                    <a:pt x="4624" y="8850"/>
                  </a:cubicBezTo>
                  <a:cubicBezTo>
                    <a:pt x="4137" y="9035"/>
                    <a:pt x="3927" y="9332"/>
                    <a:pt x="4035" y="9955"/>
                  </a:cubicBezTo>
                  <a:cubicBezTo>
                    <a:pt x="4155" y="9729"/>
                    <a:pt x="4233" y="9555"/>
                    <a:pt x="4337" y="9396"/>
                  </a:cubicBezTo>
                  <a:cubicBezTo>
                    <a:pt x="4428" y="9255"/>
                    <a:pt x="4545" y="9169"/>
                    <a:pt x="4698" y="9169"/>
                  </a:cubicBezTo>
                  <a:cubicBezTo>
                    <a:pt x="4750" y="9169"/>
                    <a:pt x="4806" y="9179"/>
                    <a:pt x="4867" y="9200"/>
                  </a:cubicBezTo>
                  <a:cubicBezTo>
                    <a:pt x="5132" y="9293"/>
                    <a:pt x="5125" y="9507"/>
                    <a:pt x="5102" y="9710"/>
                  </a:cubicBezTo>
                  <a:cubicBezTo>
                    <a:pt x="5051" y="10164"/>
                    <a:pt x="4791" y="10465"/>
                    <a:pt x="4375" y="10640"/>
                  </a:cubicBezTo>
                  <a:cubicBezTo>
                    <a:pt x="4270" y="10684"/>
                    <a:pt x="4172" y="10704"/>
                    <a:pt x="4079" y="10704"/>
                  </a:cubicBezTo>
                  <a:cubicBezTo>
                    <a:pt x="3840" y="10704"/>
                    <a:pt x="3637" y="10572"/>
                    <a:pt x="3445" y="10384"/>
                  </a:cubicBezTo>
                  <a:cubicBezTo>
                    <a:pt x="3086" y="10033"/>
                    <a:pt x="2886" y="9624"/>
                    <a:pt x="3097" y="9141"/>
                  </a:cubicBezTo>
                  <a:cubicBezTo>
                    <a:pt x="3430" y="8380"/>
                    <a:pt x="4004" y="7746"/>
                    <a:pt x="5001" y="7746"/>
                  </a:cubicBezTo>
                  <a:cubicBezTo>
                    <a:pt x="5015" y="7746"/>
                    <a:pt x="5029" y="7746"/>
                    <a:pt x="5043" y="7747"/>
                  </a:cubicBezTo>
                  <a:cubicBezTo>
                    <a:pt x="5064" y="7747"/>
                    <a:pt x="5084" y="7747"/>
                    <a:pt x="5105" y="7747"/>
                  </a:cubicBezTo>
                  <a:cubicBezTo>
                    <a:pt x="6016" y="7747"/>
                    <a:pt x="6814" y="7393"/>
                    <a:pt x="7574" y="6941"/>
                  </a:cubicBezTo>
                  <a:cubicBezTo>
                    <a:pt x="8068" y="6648"/>
                    <a:pt x="8250" y="6182"/>
                    <a:pt x="8145" y="5645"/>
                  </a:cubicBezTo>
                  <a:cubicBezTo>
                    <a:pt x="8070" y="5254"/>
                    <a:pt x="7720" y="4950"/>
                    <a:pt x="7376" y="4950"/>
                  </a:cubicBezTo>
                  <a:cubicBezTo>
                    <a:pt x="7339" y="4950"/>
                    <a:pt x="7303" y="4954"/>
                    <a:pt x="7266" y="4961"/>
                  </a:cubicBezTo>
                  <a:cubicBezTo>
                    <a:pt x="6537" y="5109"/>
                    <a:pt x="6404" y="5566"/>
                    <a:pt x="6997" y="6290"/>
                  </a:cubicBezTo>
                  <a:cubicBezTo>
                    <a:pt x="6939" y="6000"/>
                    <a:pt x="6863" y="5820"/>
                    <a:pt x="6881" y="5650"/>
                  </a:cubicBezTo>
                  <a:cubicBezTo>
                    <a:pt x="6896" y="5516"/>
                    <a:pt x="7012" y="5302"/>
                    <a:pt x="7108" y="5287"/>
                  </a:cubicBezTo>
                  <a:cubicBezTo>
                    <a:pt x="7126" y="5284"/>
                    <a:pt x="7145" y="5283"/>
                    <a:pt x="7165" y="5283"/>
                  </a:cubicBezTo>
                  <a:cubicBezTo>
                    <a:pt x="7308" y="5283"/>
                    <a:pt x="7488" y="5351"/>
                    <a:pt x="7574" y="5449"/>
                  </a:cubicBezTo>
                  <a:cubicBezTo>
                    <a:pt x="7806" y="5716"/>
                    <a:pt x="7701" y="6207"/>
                    <a:pt x="7386" y="6418"/>
                  </a:cubicBezTo>
                  <a:cubicBezTo>
                    <a:pt x="7199" y="6544"/>
                    <a:pt x="6984" y="6625"/>
                    <a:pt x="6799" y="6717"/>
                  </a:cubicBezTo>
                  <a:cubicBezTo>
                    <a:pt x="6102" y="6125"/>
                    <a:pt x="6015" y="5571"/>
                    <a:pt x="6484" y="4892"/>
                  </a:cubicBezTo>
                  <a:cubicBezTo>
                    <a:pt x="6576" y="4760"/>
                    <a:pt x="6670" y="4627"/>
                    <a:pt x="6775" y="4506"/>
                  </a:cubicBezTo>
                  <a:cubicBezTo>
                    <a:pt x="7008" y="4240"/>
                    <a:pt x="7256" y="4029"/>
                    <a:pt x="7591" y="4029"/>
                  </a:cubicBezTo>
                  <a:close/>
                  <a:moveTo>
                    <a:pt x="31696" y="8400"/>
                  </a:moveTo>
                  <a:cubicBezTo>
                    <a:pt x="31939" y="8400"/>
                    <a:pt x="32172" y="8475"/>
                    <a:pt x="32390" y="8683"/>
                  </a:cubicBezTo>
                  <a:cubicBezTo>
                    <a:pt x="33008" y="9270"/>
                    <a:pt x="33188" y="10326"/>
                    <a:pt x="32739" y="11102"/>
                  </a:cubicBezTo>
                  <a:cubicBezTo>
                    <a:pt x="32259" y="11934"/>
                    <a:pt x="32151" y="12836"/>
                    <a:pt x="32140" y="13763"/>
                  </a:cubicBezTo>
                  <a:cubicBezTo>
                    <a:pt x="32133" y="14341"/>
                    <a:pt x="32463" y="14709"/>
                    <a:pt x="32984" y="14904"/>
                  </a:cubicBezTo>
                  <a:cubicBezTo>
                    <a:pt x="33085" y="14942"/>
                    <a:pt x="33189" y="14959"/>
                    <a:pt x="33290" y="14959"/>
                  </a:cubicBezTo>
                  <a:cubicBezTo>
                    <a:pt x="33620" y="14959"/>
                    <a:pt x="33923" y="14774"/>
                    <a:pt x="34016" y="14493"/>
                  </a:cubicBezTo>
                  <a:cubicBezTo>
                    <a:pt x="34222" y="13873"/>
                    <a:pt x="34023" y="13553"/>
                    <a:pt x="33357" y="13553"/>
                  </a:cubicBezTo>
                  <a:cubicBezTo>
                    <a:pt x="33254" y="13553"/>
                    <a:pt x="33140" y="13561"/>
                    <a:pt x="33015" y="13576"/>
                  </a:cubicBezTo>
                  <a:cubicBezTo>
                    <a:pt x="33273" y="13670"/>
                    <a:pt x="33463" y="13693"/>
                    <a:pt x="33586" y="13796"/>
                  </a:cubicBezTo>
                  <a:cubicBezTo>
                    <a:pt x="33703" y="13896"/>
                    <a:pt x="33838" y="14105"/>
                    <a:pt x="33804" y="14218"/>
                  </a:cubicBezTo>
                  <a:cubicBezTo>
                    <a:pt x="33766" y="14346"/>
                    <a:pt x="33558" y="14485"/>
                    <a:pt x="33408" y="14506"/>
                  </a:cubicBezTo>
                  <a:cubicBezTo>
                    <a:pt x="33386" y="14509"/>
                    <a:pt x="33364" y="14510"/>
                    <a:pt x="33343" y="14510"/>
                  </a:cubicBezTo>
                  <a:cubicBezTo>
                    <a:pt x="33035" y="14510"/>
                    <a:pt x="32735" y="14216"/>
                    <a:pt x="32688" y="13897"/>
                  </a:cubicBezTo>
                  <a:cubicBezTo>
                    <a:pt x="32672" y="13784"/>
                    <a:pt x="32672" y="13665"/>
                    <a:pt x="32687" y="13552"/>
                  </a:cubicBezTo>
                  <a:cubicBezTo>
                    <a:pt x="32706" y="13419"/>
                    <a:pt x="32750" y="13290"/>
                    <a:pt x="32784" y="13154"/>
                  </a:cubicBezTo>
                  <a:cubicBezTo>
                    <a:pt x="32990" y="13092"/>
                    <a:pt x="33192" y="13052"/>
                    <a:pt x="33382" y="13052"/>
                  </a:cubicBezTo>
                  <a:cubicBezTo>
                    <a:pt x="33688" y="13052"/>
                    <a:pt x="33966" y="13154"/>
                    <a:pt x="34192" y="13433"/>
                  </a:cubicBezTo>
                  <a:cubicBezTo>
                    <a:pt x="34577" y="13905"/>
                    <a:pt x="34856" y="14454"/>
                    <a:pt x="34719" y="15088"/>
                  </a:cubicBezTo>
                  <a:cubicBezTo>
                    <a:pt x="34621" y="15535"/>
                    <a:pt x="34090" y="15842"/>
                    <a:pt x="33577" y="15842"/>
                  </a:cubicBezTo>
                  <a:cubicBezTo>
                    <a:pt x="33421" y="15842"/>
                    <a:pt x="33267" y="15814"/>
                    <a:pt x="33127" y="15753"/>
                  </a:cubicBezTo>
                  <a:cubicBezTo>
                    <a:pt x="32246" y="15368"/>
                    <a:pt x="31743" y="14661"/>
                    <a:pt x="31649" y="13734"/>
                  </a:cubicBezTo>
                  <a:cubicBezTo>
                    <a:pt x="31579" y="13033"/>
                    <a:pt x="31636" y="12313"/>
                    <a:pt x="31694" y="11607"/>
                  </a:cubicBezTo>
                  <a:cubicBezTo>
                    <a:pt x="31733" y="11132"/>
                    <a:pt x="31873" y="10665"/>
                    <a:pt x="31969" y="10194"/>
                  </a:cubicBezTo>
                  <a:cubicBezTo>
                    <a:pt x="32067" y="9708"/>
                    <a:pt x="31870" y="9388"/>
                    <a:pt x="31335" y="9244"/>
                  </a:cubicBezTo>
                  <a:lnTo>
                    <a:pt x="31335" y="9244"/>
                  </a:lnTo>
                  <a:cubicBezTo>
                    <a:pt x="31458" y="9443"/>
                    <a:pt x="31605" y="9599"/>
                    <a:pt x="31645" y="9778"/>
                  </a:cubicBezTo>
                  <a:cubicBezTo>
                    <a:pt x="31680" y="9930"/>
                    <a:pt x="31644" y="10172"/>
                    <a:pt x="31541" y="10262"/>
                  </a:cubicBezTo>
                  <a:cubicBezTo>
                    <a:pt x="31492" y="10305"/>
                    <a:pt x="31401" y="10325"/>
                    <a:pt x="31307" y="10325"/>
                  </a:cubicBezTo>
                  <a:cubicBezTo>
                    <a:pt x="31216" y="10325"/>
                    <a:pt x="31121" y="10306"/>
                    <a:pt x="31057" y="10271"/>
                  </a:cubicBezTo>
                  <a:cubicBezTo>
                    <a:pt x="30652" y="10053"/>
                    <a:pt x="30509" y="9674"/>
                    <a:pt x="30545" y="9221"/>
                  </a:cubicBezTo>
                  <a:cubicBezTo>
                    <a:pt x="30573" y="8862"/>
                    <a:pt x="30748" y="8628"/>
                    <a:pt x="31100" y="8513"/>
                  </a:cubicBezTo>
                  <a:cubicBezTo>
                    <a:pt x="31304" y="8447"/>
                    <a:pt x="31503" y="8400"/>
                    <a:pt x="31696" y="8400"/>
                  </a:cubicBezTo>
                  <a:close/>
                  <a:moveTo>
                    <a:pt x="2810" y="10821"/>
                  </a:moveTo>
                  <a:cubicBezTo>
                    <a:pt x="3225" y="10821"/>
                    <a:pt x="3671" y="11024"/>
                    <a:pt x="3914" y="11393"/>
                  </a:cubicBezTo>
                  <a:cubicBezTo>
                    <a:pt x="4567" y="12376"/>
                    <a:pt x="4441" y="13396"/>
                    <a:pt x="3876" y="14321"/>
                  </a:cubicBezTo>
                  <a:cubicBezTo>
                    <a:pt x="3367" y="15155"/>
                    <a:pt x="2704" y="15898"/>
                    <a:pt x="2086" y="16660"/>
                  </a:cubicBezTo>
                  <a:cubicBezTo>
                    <a:pt x="1779" y="17038"/>
                    <a:pt x="1747" y="17332"/>
                    <a:pt x="2117" y="17870"/>
                  </a:cubicBezTo>
                  <a:cubicBezTo>
                    <a:pt x="2117" y="17610"/>
                    <a:pt x="2102" y="17425"/>
                    <a:pt x="2121" y="17243"/>
                  </a:cubicBezTo>
                  <a:cubicBezTo>
                    <a:pt x="2144" y="17034"/>
                    <a:pt x="2240" y="16832"/>
                    <a:pt x="2461" y="16832"/>
                  </a:cubicBezTo>
                  <a:cubicBezTo>
                    <a:pt x="2473" y="16832"/>
                    <a:pt x="2485" y="16832"/>
                    <a:pt x="2498" y="16833"/>
                  </a:cubicBezTo>
                  <a:cubicBezTo>
                    <a:pt x="2646" y="16849"/>
                    <a:pt x="2835" y="16973"/>
                    <a:pt x="2912" y="17104"/>
                  </a:cubicBezTo>
                  <a:cubicBezTo>
                    <a:pt x="3147" y="17501"/>
                    <a:pt x="3074" y="17906"/>
                    <a:pt x="2810" y="18267"/>
                  </a:cubicBezTo>
                  <a:cubicBezTo>
                    <a:pt x="2649" y="18488"/>
                    <a:pt x="2443" y="18614"/>
                    <a:pt x="2189" y="18614"/>
                  </a:cubicBezTo>
                  <a:cubicBezTo>
                    <a:pt x="2118" y="18614"/>
                    <a:pt x="2043" y="18604"/>
                    <a:pt x="1964" y="18583"/>
                  </a:cubicBezTo>
                  <a:cubicBezTo>
                    <a:pt x="1504" y="18462"/>
                    <a:pt x="1069" y="18306"/>
                    <a:pt x="953" y="17770"/>
                  </a:cubicBezTo>
                  <a:cubicBezTo>
                    <a:pt x="796" y="17034"/>
                    <a:pt x="978" y="15982"/>
                    <a:pt x="1868" y="15503"/>
                  </a:cubicBezTo>
                  <a:cubicBezTo>
                    <a:pt x="2734" y="15037"/>
                    <a:pt x="3297" y="14282"/>
                    <a:pt x="3735" y="13436"/>
                  </a:cubicBezTo>
                  <a:cubicBezTo>
                    <a:pt x="4079" y="12768"/>
                    <a:pt x="3740" y="12003"/>
                    <a:pt x="3074" y="11834"/>
                  </a:cubicBezTo>
                  <a:cubicBezTo>
                    <a:pt x="3017" y="11819"/>
                    <a:pt x="2959" y="11812"/>
                    <a:pt x="2900" y="11812"/>
                  </a:cubicBezTo>
                  <a:cubicBezTo>
                    <a:pt x="2557" y="11812"/>
                    <a:pt x="2204" y="12049"/>
                    <a:pt x="2103" y="12378"/>
                  </a:cubicBezTo>
                  <a:cubicBezTo>
                    <a:pt x="1998" y="12715"/>
                    <a:pt x="2299" y="13055"/>
                    <a:pt x="2895" y="13066"/>
                  </a:cubicBezTo>
                  <a:cubicBezTo>
                    <a:pt x="2749" y="12967"/>
                    <a:pt x="2564" y="12896"/>
                    <a:pt x="2469" y="12761"/>
                  </a:cubicBezTo>
                  <a:cubicBezTo>
                    <a:pt x="2397" y="12658"/>
                    <a:pt x="2378" y="12409"/>
                    <a:pt x="2448" y="12342"/>
                  </a:cubicBezTo>
                  <a:cubicBezTo>
                    <a:pt x="2539" y="12252"/>
                    <a:pt x="2708" y="12191"/>
                    <a:pt x="2848" y="12191"/>
                  </a:cubicBezTo>
                  <a:cubicBezTo>
                    <a:pt x="2873" y="12191"/>
                    <a:pt x="2898" y="12193"/>
                    <a:pt x="2920" y="12197"/>
                  </a:cubicBezTo>
                  <a:cubicBezTo>
                    <a:pt x="3169" y="12240"/>
                    <a:pt x="3429" y="12659"/>
                    <a:pt x="3336" y="12911"/>
                  </a:cubicBezTo>
                  <a:cubicBezTo>
                    <a:pt x="3232" y="13196"/>
                    <a:pt x="3064" y="13568"/>
                    <a:pt x="2826" y="13665"/>
                  </a:cubicBezTo>
                  <a:cubicBezTo>
                    <a:pt x="2771" y="13688"/>
                    <a:pt x="2716" y="13698"/>
                    <a:pt x="2662" y="13698"/>
                  </a:cubicBezTo>
                  <a:cubicBezTo>
                    <a:pt x="2394" y="13698"/>
                    <a:pt x="2144" y="13451"/>
                    <a:pt x="1961" y="13226"/>
                  </a:cubicBezTo>
                  <a:cubicBezTo>
                    <a:pt x="1587" y="12768"/>
                    <a:pt x="1688" y="11497"/>
                    <a:pt x="2107" y="11084"/>
                  </a:cubicBezTo>
                  <a:cubicBezTo>
                    <a:pt x="2288" y="10905"/>
                    <a:pt x="2543" y="10821"/>
                    <a:pt x="2810" y="10821"/>
                  </a:cubicBezTo>
                  <a:close/>
                  <a:moveTo>
                    <a:pt x="33588" y="16292"/>
                  </a:moveTo>
                  <a:cubicBezTo>
                    <a:pt x="33709" y="16292"/>
                    <a:pt x="33845" y="16315"/>
                    <a:pt x="33998" y="16362"/>
                  </a:cubicBezTo>
                  <a:cubicBezTo>
                    <a:pt x="34619" y="16550"/>
                    <a:pt x="34869" y="16876"/>
                    <a:pt x="34876" y="17517"/>
                  </a:cubicBezTo>
                  <a:cubicBezTo>
                    <a:pt x="34886" y="18361"/>
                    <a:pt x="34592" y="19026"/>
                    <a:pt x="33811" y="19456"/>
                  </a:cubicBezTo>
                  <a:cubicBezTo>
                    <a:pt x="32999" y="19906"/>
                    <a:pt x="32484" y="20646"/>
                    <a:pt x="32050" y="21442"/>
                  </a:cubicBezTo>
                  <a:cubicBezTo>
                    <a:pt x="31787" y="21925"/>
                    <a:pt x="31908" y="22378"/>
                    <a:pt x="32229" y="22791"/>
                  </a:cubicBezTo>
                  <a:cubicBezTo>
                    <a:pt x="32394" y="23002"/>
                    <a:pt x="32624" y="23111"/>
                    <a:pt x="32854" y="23111"/>
                  </a:cubicBezTo>
                  <a:cubicBezTo>
                    <a:pt x="32935" y="23111"/>
                    <a:pt x="33016" y="23098"/>
                    <a:pt x="33094" y="23070"/>
                  </a:cubicBezTo>
                  <a:cubicBezTo>
                    <a:pt x="33323" y="22990"/>
                    <a:pt x="33540" y="22744"/>
                    <a:pt x="33662" y="22517"/>
                  </a:cubicBezTo>
                  <a:cubicBezTo>
                    <a:pt x="33832" y="22201"/>
                    <a:pt x="33508" y="21851"/>
                    <a:pt x="32882" y="21830"/>
                  </a:cubicBezTo>
                  <a:lnTo>
                    <a:pt x="32882" y="21830"/>
                  </a:lnTo>
                  <a:cubicBezTo>
                    <a:pt x="33027" y="21926"/>
                    <a:pt x="33193" y="22001"/>
                    <a:pt x="33311" y="22122"/>
                  </a:cubicBezTo>
                  <a:cubicBezTo>
                    <a:pt x="33452" y="22266"/>
                    <a:pt x="33493" y="22482"/>
                    <a:pt x="33305" y="22602"/>
                  </a:cubicBezTo>
                  <a:cubicBezTo>
                    <a:pt x="33215" y="22660"/>
                    <a:pt x="33081" y="22697"/>
                    <a:pt x="32961" y="22697"/>
                  </a:cubicBezTo>
                  <a:cubicBezTo>
                    <a:pt x="32908" y="22697"/>
                    <a:pt x="32858" y="22690"/>
                    <a:pt x="32817" y="22674"/>
                  </a:cubicBezTo>
                  <a:cubicBezTo>
                    <a:pt x="32485" y="22546"/>
                    <a:pt x="32340" y="22073"/>
                    <a:pt x="32507" y="21742"/>
                  </a:cubicBezTo>
                  <a:cubicBezTo>
                    <a:pt x="32608" y="21542"/>
                    <a:pt x="32750" y="21362"/>
                    <a:pt x="32862" y="21190"/>
                  </a:cubicBezTo>
                  <a:cubicBezTo>
                    <a:pt x="33787" y="21384"/>
                    <a:pt x="34094" y="21769"/>
                    <a:pt x="34043" y="22623"/>
                  </a:cubicBezTo>
                  <a:cubicBezTo>
                    <a:pt x="34035" y="22760"/>
                    <a:pt x="34022" y="22898"/>
                    <a:pt x="34002" y="23035"/>
                  </a:cubicBezTo>
                  <a:cubicBezTo>
                    <a:pt x="33913" y="23640"/>
                    <a:pt x="33678" y="23932"/>
                    <a:pt x="33207" y="24031"/>
                  </a:cubicBezTo>
                  <a:cubicBezTo>
                    <a:pt x="33085" y="24056"/>
                    <a:pt x="32971" y="24069"/>
                    <a:pt x="32862" y="24069"/>
                  </a:cubicBezTo>
                  <a:cubicBezTo>
                    <a:pt x="32433" y="24069"/>
                    <a:pt x="32100" y="23871"/>
                    <a:pt x="31843" y="23468"/>
                  </a:cubicBezTo>
                  <a:cubicBezTo>
                    <a:pt x="31213" y="22476"/>
                    <a:pt x="31346" y="21467"/>
                    <a:pt x="31927" y="20543"/>
                  </a:cubicBezTo>
                  <a:cubicBezTo>
                    <a:pt x="32436" y="19734"/>
                    <a:pt x="33065" y="18996"/>
                    <a:pt x="33672" y="18254"/>
                  </a:cubicBezTo>
                  <a:cubicBezTo>
                    <a:pt x="34006" y="17845"/>
                    <a:pt x="34039" y="17470"/>
                    <a:pt x="33628" y="17046"/>
                  </a:cubicBezTo>
                  <a:lnTo>
                    <a:pt x="33628" y="17046"/>
                  </a:lnTo>
                  <a:cubicBezTo>
                    <a:pt x="33628" y="17317"/>
                    <a:pt x="33664" y="17549"/>
                    <a:pt x="33613" y="17760"/>
                  </a:cubicBezTo>
                  <a:cubicBezTo>
                    <a:pt x="33584" y="17883"/>
                    <a:pt x="33425" y="18038"/>
                    <a:pt x="33303" y="18058"/>
                  </a:cubicBezTo>
                  <a:cubicBezTo>
                    <a:pt x="33292" y="18060"/>
                    <a:pt x="33282" y="18060"/>
                    <a:pt x="33270" y="18060"/>
                  </a:cubicBezTo>
                  <a:cubicBezTo>
                    <a:pt x="33152" y="18060"/>
                    <a:pt x="32991" y="17968"/>
                    <a:pt x="32915" y="17872"/>
                  </a:cubicBezTo>
                  <a:cubicBezTo>
                    <a:pt x="32657" y="17546"/>
                    <a:pt x="32692" y="17013"/>
                    <a:pt x="32957" y="16644"/>
                  </a:cubicBezTo>
                  <a:cubicBezTo>
                    <a:pt x="33129" y="16405"/>
                    <a:pt x="33325" y="16292"/>
                    <a:pt x="33588" y="16292"/>
                  </a:cubicBezTo>
                  <a:close/>
                  <a:moveTo>
                    <a:pt x="2183" y="19040"/>
                  </a:moveTo>
                  <a:cubicBezTo>
                    <a:pt x="2345" y="19040"/>
                    <a:pt x="2514" y="19078"/>
                    <a:pt x="2691" y="19158"/>
                  </a:cubicBezTo>
                  <a:cubicBezTo>
                    <a:pt x="3677" y="19602"/>
                    <a:pt x="4251" y="20654"/>
                    <a:pt x="4191" y="21881"/>
                  </a:cubicBezTo>
                  <a:cubicBezTo>
                    <a:pt x="4144" y="22846"/>
                    <a:pt x="4072" y="23803"/>
                    <a:pt x="3797" y="24738"/>
                  </a:cubicBezTo>
                  <a:cubicBezTo>
                    <a:pt x="3682" y="25128"/>
                    <a:pt x="3895" y="25443"/>
                    <a:pt x="4437" y="25713"/>
                  </a:cubicBezTo>
                  <a:cubicBezTo>
                    <a:pt x="4330" y="25282"/>
                    <a:pt x="3689" y="24866"/>
                    <a:pt x="4400" y="24502"/>
                  </a:cubicBezTo>
                  <a:lnTo>
                    <a:pt x="4400" y="24502"/>
                  </a:lnTo>
                  <a:cubicBezTo>
                    <a:pt x="5055" y="24768"/>
                    <a:pt x="5301" y="25109"/>
                    <a:pt x="5248" y="25670"/>
                  </a:cubicBezTo>
                  <a:cubicBezTo>
                    <a:pt x="5205" y="26110"/>
                    <a:pt x="4968" y="26339"/>
                    <a:pt x="4424" y="26462"/>
                  </a:cubicBezTo>
                  <a:cubicBezTo>
                    <a:pt x="4307" y="26488"/>
                    <a:pt x="4196" y="26502"/>
                    <a:pt x="4091" y="26502"/>
                  </a:cubicBezTo>
                  <a:cubicBezTo>
                    <a:pt x="3691" y="26502"/>
                    <a:pt x="3381" y="26306"/>
                    <a:pt x="3145" y="25892"/>
                  </a:cubicBezTo>
                  <a:cubicBezTo>
                    <a:pt x="2731" y="25166"/>
                    <a:pt x="2628" y="24447"/>
                    <a:pt x="3093" y="23674"/>
                  </a:cubicBezTo>
                  <a:cubicBezTo>
                    <a:pt x="3584" y="22859"/>
                    <a:pt x="3643" y="21935"/>
                    <a:pt x="3628" y="21002"/>
                  </a:cubicBezTo>
                  <a:cubicBezTo>
                    <a:pt x="3622" y="20572"/>
                    <a:pt x="3244" y="20063"/>
                    <a:pt x="2670" y="19966"/>
                  </a:cubicBezTo>
                  <a:cubicBezTo>
                    <a:pt x="2634" y="19960"/>
                    <a:pt x="2596" y="19958"/>
                    <a:pt x="2557" y="19958"/>
                  </a:cubicBezTo>
                  <a:cubicBezTo>
                    <a:pt x="2313" y="19958"/>
                    <a:pt x="2009" y="20066"/>
                    <a:pt x="1874" y="20226"/>
                  </a:cubicBezTo>
                  <a:cubicBezTo>
                    <a:pt x="1718" y="20413"/>
                    <a:pt x="1664" y="20818"/>
                    <a:pt x="1757" y="21052"/>
                  </a:cubicBezTo>
                  <a:cubicBezTo>
                    <a:pt x="1842" y="21265"/>
                    <a:pt x="2014" y="21376"/>
                    <a:pt x="2223" y="21376"/>
                  </a:cubicBezTo>
                  <a:cubicBezTo>
                    <a:pt x="2356" y="21376"/>
                    <a:pt x="2504" y="21331"/>
                    <a:pt x="2654" y="21240"/>
                  </a:cubicBezTo>
                  <a:cubicBezTo>
                    <a:pt x="2509" y="21201"/>
                    <a:pt x="2335" y="21199"/>
                    <a:pt x="2228" y="21115"/>
                  </a:cubicBezTo>
                  <a:cubicBezTo>
                    <a:pt x="2104" y="21017"/>
                    <a:pt x="1948" y="20827"/>
                    <a:pt x="1971" y="20709"/>
                  </a:cubicBezTo>
                  <a:cubicBezTo>
                    <a:pt x="1997" y="20578"/>
                    <a:pt x="2194" y="20416"/>
                    <a:pt x="2341" y="20386"/>
                  </a:cubicBezTo>
                  <a:cubicBezTo>
                    <a:pt x="2372" y="20379"/>
                    <a:pt x="2403" y="20376"/>
                    <a:pt x="2434" y="20376"/>
                  </a:cubicBezTo>
                  <a:cubicBezTo>
                    <a:pt x="2761" y="20376"/>
                    <a:pt x="3060" y="20721"/>
                    <a:pt x="3083" y="21107"/>
                  </a:cubicBezTo>
                  <a:cubicBezTo>
                    <a:pt x="3120" y="21707"/>
                    <a:pt x="3007" y="21827"/>
                    <a:pt x="2466" y="21839"/>
                  </a:cubicBezTo>
                  <a:cubicBezTo>
                    <a:pt x="2455" y="21840"/>
                    <a:pt x="2445" y="21840"/>
                    <a:pt x="2435" y="21840"/>
                  </a:cubicBezTo>
                  <a:cubicBezTo>
                    <a:pt x="1986" y="21840"/>
                    <a:pt x="1657" y="21639"/>
                    <a:pt x="1431" y="21270"/>
                  </a:cubicBezTo>
                  <a:cubicBezTo>
                    <a:pt x="1300" y="21055"/>
                    <a:pt x="1205" y="20816"/>
                    <a:pt x="1116" y="20580"/>
                  </a:cubicBezTo>
                  <a:cubicBezTo>
                    <a:pt x="950" y="20140"/>
                    <a:pt x="948" y="19731"/>
                    <a:pt x="1352" y="19389"/>
                  </a:cubicBezTo>
                  <a:cubicBezTo>
                    <a:pt x="1614" y="19166"/>
                    <a:pt x="1888" y="19040"/>
                    <a:pt x="2183" y="19040"/>
                  </a:cubicBezTo>
                  <a:close/>
                  <a:moveTo>
                    <a:pt x="31708" y="24190"/>
                  </a:moveTo>
                  <a:cubicBezTo>
                    <a:pt x="31899" y="24190"/>
                    <a:pt x="32077" y="24272"/>
                    <a:pt x="32243" y="24427"/>
                  </a:cubicBezTo>
                  <a:cubicBezTo>
                    <a:pt x="32592" y="24754"/>
                    <a:pt x="32893" y="25114"/>
                    <a:pt x="32727" y="25633"/>
                  </a:cubicBezTo>
                  <a:cubicBezTo>
                    <a:pt x="32522" y="26270"/>
                    <a:pt x="31901" y="27141"/>
                    <a:pt x="30839" y="27141"/>
                  </a:cubicBezTo>
                  <a:cubicBezTo>
                    <a:pt x="30825" y="27141"/>
                    <a:pt x="30811" y="27141"/>
                    <a:pt x="30796" y="27141"/>
                  </a:cubicBezTo>
                  <a:cubicBezTo>
                    <a:pt x="30771" y="27140"/>
                    <a:pt x="30745" y="27140"/>
                    <a:pt x="30719" y="27140"/>
                  </a:cubicBezTo>
                  <a:cubicBezTo>
                    <a:pt x="29818" y="27140"/>
                    <a:pt x="29026" y="27494"/>
                    <a:pt x="28253" y="27918"/>
                  </a:cubicBezTo>
                  <a:cubicBezTo>
                    <a:pt x="27739" y="28200"/>
                    <a:pt x="27572" y="28642"/>
                    <a:pt x="27641" y="29196"/>
                  </a:cubicBezTo>
                  <a:cubicBezTo>
                    <a:pt x="27699" y="29663"/>
                    <a:pt x="28054" y="29950"/>
                    <a:pt x="28447" y="29950"/>
                  </a:cubicBezTo>
                  <a:cubicBezTo>
                    <a:pt x="28624" y="29950"/>
                    <a:pt x="28809" y="29892"/>
                    <a:pt x="28978" y="29765"/>
                  </a:cubicBezTo>
                  <a:cubicBezTo>
                    <a:pt x="29276" y="29539"/>
                    <a:pt x="29235" y="29152"/>
                    <a:pt x="28780" y="28738"/>
                  </a:cubicBezTo>
                  <a:lnTo>
                    <a:pt x="28780" y="28738"/>
                  </a:lnTo>
                  <a:cubicBezTo>
                    <a:pt x="28824" y="28885"/>
                    <a:pt x="28916" y="29039"/>
                    <a:pt x="28898" y="29178"/>
                  </a:cubicBezTo>
                  <a:cubicBezTo>
                    <a:pt x="28877" y="29336"/>
                    <a:pt x="28797" y="29540"/>
                    <a:pt x="28675" y="29616"/>
                  </a:cubicBezTo>
                  <a:cubicBezTo>
                    <a:pt x="28619" y="29651"/>
                    <a:pt x="28566" y="29666"/>
                    <a:pt x="28515" y="29666"/>
                  </a:cubicBezTo>
                  <a:cubicBezTo>
                    <a:pt x="28372" y="29666"/>
                    <a:pt x="28251" y="29546"/>
                    <a:pt x="28168" y="29402"/>
                  </a:cubicBezTo>
                  <a:cubicBezTo>
                    <a:pt x="27999" y="29110"/>
                    <a:pt x="28094" y="28688"/>
                    <a:pt x="28390" y="28484"/>
                  </a:cubicBezTo>
                  <a:cubicBezTo>
                    <a:pt x="28576" y="28357"/>
                    <a:pt x="28790" y="28272"/>
                    <a:pt x="28973" y="28176"/>
                  </a:cubicBezTo>
                  <a:cubicBezTo>
                    <a:pt x="29682" y="28772"/>
                    <a:pt x="29771" y="29314"/>
                    <a:pt x="29305" y="29997"/>
                  </a:cubicBezTo>
                  <a:cubicBezTo>
                    <a:pt x="29214" y="30131"/>
                    <a:pt x="29116" y="30260"/>
                    <a:pt x="29013" y="30383"/>
                  </a:cubicBezTo>
                  <a:cubicBezTo>
                    <a:pt x="28740" y="30710"/>
                    <a:pt x="28488" y="30866"/>
                    <a:pt x="28192" y="30866"/>
                  </a:cubicBezTo>
                  <a:cubicBezTo>
                    <a:pt x="28072" y="30866"/>
                    <a:pt x="27944" y="30840"/>
                    <a:pt x="27805" y="30790"/>
                  </a:cubicBezTo>
                  <a:cubicBezTo>
                    <a:pt x="27309" y="30610"/>
                    <a:pt x="27004" y="30269"/>
                    <a:pt x="26967" y="29721"/>
                  </a:cubicBezTo>
                  <a:cubicBezTo>
                    <a:pt x="26883" y="28479"/>
                    <a:pt x="27536" y="27646"/>
                    <a:pt x="28555" y="27118"/>
                  </a:cubicBezTo>
                  <a:cubicBezTo>
                    <a:pt x="29405" y="26677"/>
                    <a:pt x="30325" y="26370"/>
                    <a:pt x="31221" y="26021"/>
                  </a:cubicBezTo>
                  <a:cubicBezTo>
                    <a:pt x="31629" y="25862"/>
                    <a:pt x="31787" y="25627"/>
                    <a:pt x="31787" y="24930"/>
                  </a:cubicBezTo>
                  <a:lnTo>
                    <a:pt x="31787" y="24930"/>
                  </a:lnTo>
                  <a:cubicBezTo>
                    <a:pt x="31636" y="25183"/>
                    <a:pt x="31546" y="25341"/>
                    <a:pt x="31449" y="25494"/>
                  </a:cubicBezTo>
                  <a:cubicBezTo>
                    <a:pt x="31360" y="25636"/>
                    <a:pt x="31231" y="25730"/>
                    <a:pt x="31093" y="25730"/>
                  </a:cubicBezTo>
                  <a:cubicBezTo>
                    <a:pt x="31037" y="25730"/>
                    <a:pt x="30979" y="25714"/>
                    <a:pt x="30922" y="25679"/>
                  </a:cubicBezTo>
                  <a:cubicBezTo>
                    <a:pt x="30801" y="25606"/>
                    <a:pt x="30701" y="25397"/>
                    <a:pt x="30697" y="25245"/>
                  </a:cubicBezTo>
                  <a:cubicBezTo>
                    <a:pt x="30684" y="24782"/>
                    <a:pt x="30948" y="24473"/>
                    <a:pt x="31354" y="24278"/>
                  </a:cubicBezTo>
                  <a:cubicBezTo>
                    <a:pt x="31477" y="24219"/>
                    <a:pt x="31595" y="24190"/>
                    <a:pt x="31708" y="24190"/>
                  </a:cubicBezTo>
                  <a:close/>
                  <a:moveTo>
                    <a:pt x="5843" y="26516"/>
                  </a:moveTo>
                  <a:cubicBezTo>
                    <a:pt x="6940" y="26516"/>
                    <a:pt x="7706" y="27135"/>
                    <a:pt x="8203" y="28080"/>
                  </a:cubicBezTo>
                  <a:cubicBezTo>
                    <a:pt x="8647" y="28926"/>
                    <a:pt x="8956" y="29844"/>
                    <a:pt x="9299" y="30739"/>
                  </a:cubicBezTo>
                  <a:cubicBezTo>
                    <a:pt x="9434" y="31095"/>
                    <a:pt x="9625" y="31282"/>
                    <a:pt x="9997" y="31282"/>
                  </a:cubicBezTo>
                  <a:cubicBezTo>
                    <a:pt x="10088" y="31282"/>
                    <a:pt x="10190" y="31270"/>
                    <a:pt x="10305" y="31248"/>
                  </a:cubicBezTo>
                  <a:cubicBezTo>
                    <a:pt x="10148" y="31165"/>
                    <a:pt x="9982" y="31096"/>
                    <a:pt x="9835" y="30999"/>
                  </a:cubicBezTo>
                  <a:cubicBezTo>
                    <a:pt x="9646" y="30875"/>
                    <a:pt x="9515" y="30682"/>
                    <a:pt x="9660" y="30477"/>
                  </a:cubicBezTo>
                  <a:cubicBezTo>
                    <a:pt x="9744" y="30357"/>
                    <a:pt x="9941" y="30257"/>
                    <a:pt x="10091" y="30253"/>
                  </a:cubicBezTo>
                  <a:cubicBezTo>
                    <a:pt x="10104" y="30252"/>
                    <a:pt x="10117" y="30252"/>
                    <a:pt x="10130" y="30252"/>
                  </a:cubicBezTo>
                  <a:cubicBezTo>
                    <a:pt x="10572" y="30252"/>
                    <a:pt x="10870" y="30514"/>
                    <a:pt x="11057" y="30907"/>
                  </a:cubicBezTo>
                  <a:cubicBezTo>
                    <a:pt x="11228" y="31263"/>
                    <a:pt x="11138" y="31572"/>
                    <a:pt x="10868" y="31848"/>
                  </a:cubicBezTo>
                  <a:cubicBezTo>
                    <a:pt x="10608" y="32115"/>
                    <a:pt x="10327" y="32332"/>
                    <a:pt x="9983" y="32332"/>
                  </a:cubicBezTo>
                  <a:cubicBezTo>
                    <a:pt x="9877" y="32332"/>
                    <a:pt x="9765" y="32311"/>
                    <a:pt x="9646" y="32265"/>
                  </a:cubicBezTo>
                  <a:cubicBezTo>
                    <a:pt x="8892" y="31976"/>
                    <a:pt x="8163" y="31328"/>
                    <a:pt x="8186" y="30298"/>
                  </a:cubicBezTo>
                  <a:cubicBezTo>
                    <a:pt x="8208" y="29316"/>
                    <a:pt x="7836" y="28451"/>
                    <a:pt x="7308" y="27657"/>
                  </a:cubicBezTo>
                  <a:cubicBezTo>
                    <a:pt x="7088" y="27327"/>
                    <a:pt x="6729" y="27162"/>
                    <a:pt x="6375" y="27162"/>
                  </a:cubicBezTo>
                  <a:cubicBezTo>
                    <a:pt x="6077" y="27162"/>
                    <a:pt x="5783" y="27278"/>
                    <a:pt x="5578" y="27511"/>
                  </a:cubicBezTo>
                  <a:cubicBezTo>
                    <a:pt x="5329" y="27791"/>
                    <a:pt x="5372" y="28388"/>
                    <a:pt x="5657" y="28623"/>
                  </a:cubicBezTo>
                  <a:cubicBezTo>
                    <a:pt x="5747" y="28697"/>
                    <a:pt x="5852" y="28735"/>
                    <a:pt x="5966" y="28735"/>
                  </a:cubicBezTo>
                  <a:cubicBezTo>
                    <a:pt x="6184" y="28735"/>
                    <a:pt x="6435" y="28597"/>
                    <a:pt x="6677" y="28319"/>
                  </a:cubicBezTo>
                  <a:lnTo>
                    <a:pt x="6677" y="28319"/>
                  </a:lnTo>
                  <a:cubicBezTo>
                    <a:pt x="6456" y="28379"/>
                    <a:pt x="6292" y="28460"/>
                    <a:pt x="6135" y="28460"/>
                  </a:cubicBezTo>
                  <a:cubicBezTo>
                    <a:pt x="6127" y="28460"/>
                    <a:pt x="6119" y="28459"/>
                    <a:pt x="6111" y="28459"/>
                  </a:cubicBezTo>
                  <a:cubicBezTo>
                    <a:pt x="5976" y="28451"/>
                    <a:pt x="5759" y="28346"/>
                    <a:pt x="5738" y="28251"/>
                  </a:cubicBezTo>
                  <a:cubicBezTo>
                    <a:pt x="5708" y="28106"/>
                    <a:pt x="5770" y="27883"/>
                    <a:pt x="5876" y="27781"/>
                  </a:cubicBezTo>
                  <a:cubicBezTo>
                    <a:pt x="5977" y="27683"/>
                    <a:pt x="6115" y="27638"/>
                    <a:pt x="6259" y="27638"/>
                  </a:cubicBezTo>
                  <a:cubicBezTo>
                    <a:pt x="6478" y="27638"/>
                    <a:pt x="6712" y="27744"/>
                    <a:pt x="6846" y="27932"/>
                  </a:cubicBezTo>
                  <a:cubicBezTo>
                    <a:pt x="6977" y="28116"/>
                    <a:pt x="7062" y="28332"/>
                    <a:pt x="7161" y="28518"/>
                  </a:cubicBezTo>
                  <a:cubicBezTo>
                    <a:pt x="6833" y="28942"/>
                    <a:pt x="6493" y="29150"/>
                    <a:pt x="6128" y="29150"/>
                  </a:cubicBezTo>
                  <a:cubicBezTo>
                    <a:pt x="5885" y="29150"/>
                    <a:pt x="5630" y="29058"/>
                    <a:pt x="5360" y="28876"/>
                  </a:cubicBezTo>
                  <a:cubicBezTo>
                    <a:pt x="5207" y="28773"/>
                    <a:pt x="5057" y="28664"/>
                    <a:pt x="4921" y="28542"/>
                  </a:cubicBezTo>
                  <a:cubicBezTo>
                    <a:pt x="4579" y="28234"/>
                    <a:pt x="4350" y="27895"/>
                    <a:pt x="4539" y="27392"/>
                  </a:cubicBezTo>
                  <a:cubicBezTo>
                    <a:pt x="4728" y="26892"/>
                    <a:pt x="5045" y="26573"/>
                    <a:pt x="5586" y="26527"/>
                  </a:cubicBezTo>
                  <a:cubicBezTo>
                    <a:pt x="5673" y="26520"/>
                    <a:pt x="5759" y="26516"/>
                    <a:pt x="5843" y="26516"/>
                  </a:cubicBezTo>
                  <a:close/>
                  <a:moveTo>
                    <a:pt x="18838" y="2462"/>
                  </a:moveTo>
                  <a:cubicBezTo>
                    <a:pt x="19962" y="3398"/>
                    <a:pt x="21106" y="4251"/>
                    <a:pt x="22492" y="4251"/>
                  </a:cubicBezTo>
                  <a:cubicBezTo>
                    <a:pt x="23019" y="4251"/>
                    <a:pt x="23581" y="4127"/>
                    <a:pt x="24191" y="3839"/>
                  </a:cubicBezTo>
                  <a:cubicBezTo>
                    <a:pt x="24496" y="4520"/>
                    <a:pt x="24925" y="5047"/>
                    <a:pt x="25645" y="5047"/>
                  </a:cubicBezTo>
                  <a:cubicBezTo>
                    <a:pt x="25816" y="5047"/>
                    <a:pt x="26005" y="5017"/>
                    <a:pt x="26212" y="4952"/>
                  </a:cubicBezTo>
                  <a:cubicBezTo>
                    <a:pt x="26908" y="6878"/>
                    <a:pt x="27746" y="8633"/>
                    <a:pt x="30103" y="8813"/>
                  </a:cubicBezTo>
                  <a:cubicBezTo>
                    <a:pt x="30218" y="10239"/>
                    <a:pt x="30272" y="10328"/>
                    <a:pt x="31337" y="10829"/>
                  </a:cubicBezTo>
                  <a:cubicBezTo>
                    <a:pt x="30984" y="12807"/>
                    <a:pt x="30832" y="14742"/>
                    <a:pt x="32830" y="16102"/>
                  </a:cubicBezTo>
                  <a:cubicBezTo>
                    <a:pt x="32283" y="16857"/>
                    <a:pt x="32058" y="17627"/>
                    <a:pt x="32882" y="18397"/>
                  </a:cubicBezTo>
                  <a:cubicBezTo>
                    <a:pt x="32244" y="19161"/>
                    <a:pt x="31613" y="19917"/>
                    <a:pt x="31300" y="20867"/>
                  </a:cubicBezTo>
                  <a:cubicBezTo>
                    <a:pt x="30978" y="21846"/>
                    <a:pt x="30955" y="22808"/>
                    <a:pt x="31544" y="23746"/>
                  </a:cubicBezTo>
                  <a:cubicBezTo>
                    <a:pt x="30613" y="24135"/>
                    <a:pt x="30073" y="24712"/>
                    <a:pt x="30392" y="25767"/>
                  </a:cubicBezTo>
                  <a:cubicBezTo>
                    <a:pt x="28475" y="26460"/>
                    <a:pt x="26721" y="27296"/>
                    <a:pt x="26517" y="29700"/>
                  </a:cubicBezTo>
                  <a:cubicBezTo>
                    <a:pt x="26397" y="29689"/>
                    <a:pt x="26280" y="29683"/>
                    <a:pt x="26166" y="29683"/>
                  </a:cubicBezTo>
                  <a:cubicBezTo>
                    <a:pt x="25391" y="29683"/>
                    <a:pt x="24775" y="29966"/>
                    <a:pt x="24562" y="30904"/>
                  </a:cubicBezTo>
                  <a:cubicBezTo>
                    <a:pt x="23881" y="30781"/>
                    <a:pt x="23209" y="30682"/>
                    <a:pt x="22563" y="30682"/>
                  </a:cubicBezTo>
                  <a:cubicBezTo>
                    <a:pt x="21305" y="30682"/>
                    <a:pt x="20150" y="31060"/>
                    <a:pt x="19242" y="32375"/>
                  </a:cubicBezTo>
                  <a:cubicBezTo>
                    <a:pt x="18837" y="32102"/>
                    <a:pt x="18426" y="31899"/>
                    <a:pt x="18015" y="31899"/>
                  </a:cubicBezTo>
                  <a:cubicBezTo>
                    <a:pt x="17659" y="31899"/>
                    <a:pt x="17303" y="32050"/>
                    <a:pt x="16949" y="32441"/>
                  </a:cubicBezTo>
                  <a:cubicBezTo>
                    <a:pt x="16183" y="31814"/>
                    <a:pt x="15433" y="31175"/>
                    <a:pt x="14480" y="30860"/>
                  </a:cubicBezTo>
                  <a:cubicBezTo>
                    <a:pt x="14051" y="30718"/>
                    <a:pt x="13625" y="30635"/>
                    <a:pt x="13203" y="30635"/>
                  </a:cubicBezTo>
                  <a:cubicBezTo>
                    <a:pt x="12660" y="30635"/>
                    <a:pt x="12123" y="30772"/>
                    <a:pt x="11591" y="31097"/>
                  </a:cubicBezTo>
                  <a:cubicBezTo>
                    <a:pt x="11282" y="30361"/>
                    <a:pt x="10854" y="29858"/>
                    <a:pt x="10139" y="29858"/>
                  </a:cubicBezTo>
                  <a:cubicBezTo>
                    <a:pt x="9968" y="29858"/>
                    <a:pt x="9780" y="29887"/>
                    <a:pt x="9574" y="29948"/>
                  </a:cubicBezTo>
                  <a:cubicBezTo>
                    <a:pt x="8878" y="28043"/>
                    <a:pt x="8051" y="26276"/>
                    <a:pt x="5632" y="26078"/>
                  </a:cubicBezTo>
                  <a:cubicBezTo>
                    <a:pt x="5735" y="25152"/>
                    <a:pt x="5524" y="24382"/>
                    <a:pt x="4437" y="24122"/>
                  </a:cubicBezTo>
                  <a:cubicBezTo>
                    <a:pt x="4790" y="22112"/>
                    <a:pt x="4971" y="20144"/>
                    <a:pt x="2971" y="18810"/>
                  </a:cubicBezTo>
                  <a:cubicBezTo>
                    <a:pt x="3631" y="17648"/>
                    <a:pt x="3624" y="17389"/>
                    <a:pt x="2921" y="16482"/>
                  </a:cubicBezTo>
                  <a:cubicBezTo>
                    <a:pt x="4203" y="14941"/>
                    <a:pt x="5333" y="13349"/>
                    <a:pt x="4284" y="11150"/>
                  </a:cubicBezTo>
                  <a:cubicBezTo>
                    <a:pt x="5108" y="10762"/>
                    <a:pt x="5726" y="10227"/>
                    <a:pt x="5381" y="9141"/>
                  </a:cubicBezTo>
                  <a:cubicBezTo>
                    <a:pt x="7264" y="8440"/>
                    <a:pt x="9056" y="7637"/>
                    <a:pt x="9251" y="5272"/>
                  </a:cubicBezTo>
                  <a:cubicBezTo>
                    <a:pt x="9673" y="5192"/>
                    <a:pt x="10148" y="5211"/>
                    <a:pt x="10493" y="5011"/>
                  </a:cubicBezTo>
                  <a:cubicBezTo>
                    <a:pt x="10838" y="4810"/>
                    <a:pt x="11054" y="4388"/>
                    <a:pt x="11371" y="4011"/>
                  </a:cubicBezTo>
                  <a:cubicBezTo>
                    <a:pt x="11997" y="4129"/>
                    <a:pt x="12626" y="4223"/>
                    <a:pt x="13236" y="4223"/>
                  </a:cubicBezTo>
                  <a:cubicBezTo>
                    <a:pt x="14477" y="4223"/>
                    <a:pt x="15641" y="3838"/>
                    <a:pt x="16547" y="2502"/>
                  </a:cubicBezTo>
                  <a:cubicBezTo>
                    <a:pt x="16946" y="2804"/>
                    <a:pt x="17349" y="3003"/>
                    <a:pt x="17753" y="3003"/>
                  </a:cubicBezTo>
                  <a:cubicBezTo>
                    <a:pt x="18114" y="3003"/>
                    <a:pt x="18476" y="2845"/>
                    <a:pt x="18838" y="2462"/>
                  </a:cubicBezTo>
                  <a:close/>
                  <a:moveTo>
                    <a:pt x="26022" y="30090"/>
                  </a:moveTo>
                  <a:cubicBezTo>
                    <a:pt x="26229" y="30090"/>
                    <a:pt x="26428" y="30148"/>
                    <a:pt x="26578" y="30269"/>
                  </a:cubicBezTo>
                  <a:cubicBezTo>
                    <a:pt x="27026" y="30634"/>
                    <a:pt x="27079" y="31542"/>
                    <a:pt x="26641" y="31951"/>
                  </a:cubicBezTo>
                  <a:cubicBezTo>
                    <a:pt x="26300" y="32269"/>
                    <a:pt x="25748" y="32565"/>
                    <a:pt x="25151" y="32565"/>
                  </a:cubicBezTo>
                  <a:cubicBezTo>
                    <a:pt x="24847" y="32565"/>
                    <a:pt x="24531" y="32488"/>
                    <a:pt x="24226" y="32298"/>
                  </a:cubicBezTo>
                  <a:cubicBezTo>
                    <a:pt x="23431" y="31801"/>
                    <a:pt x="22539" y="31709"/>
                    <a:pt x="21638" y="31698"/>
                  </a:cubicBezTo>
                  <a:cubicBezTo>
                    <a:pt x="21631" y="31698"/>
                    <a:pt x="21625" y="31698"/>
                    <a:pt x="21619" y="31698"/>
                  </a:cubicBezTo>
                  <a:cubicBezTo>
                    <a:pt x="21006" y="31698"/>
                    <a:pt x="20623" y="32007"/>
                    <a:pt x="20432" y="32546"/>
                  </a:cubicBezTo>
                  <a:cubicBezTo>
                    <a:pt x="20285" y="32960"/>
                    <a:pt x="20481" y="33451"/>
                    <a:pt x="20843" y="33574"/>
                  </a:cubicBezTo>
                  <a:cubicBezTo>
                    <a:pt x="21000" y="33627"/>
                    <a:pt x="21138" y="33654"/>
                    <a:pt x="21255" y="33654"/>
                  </a:cubicBezTo>
                  <a:cubicBezTo>
                    <a:pt x="21667" y="33654"/>
                    <a:pt x="21829" y="33329"/>
                    <a:pt x="21681" y="32677"/>
                  </a:cubicBezTo>
                  <a:lnTo>
                    <a:pt x="21681" y="32677"/>
                  </a:lnTo>
                  <a:cubicBezTo>
                    <a:pt x="21645" y="32822"/>
                    <a:pt x="21621" y="32972"/>
                    <a:pt x="21569" y="33109"/>
                  </a:cubicBezTo>
                  <a:cubicBezTo>
                    <a:pt x="21504" y="33277"/>
                    <a:pt x="21405" y="33404"/>
                    <a:pt x="21240" y="33404"/>
                  </a:cubicBezTo>
                  <a:cubicBezTo>
                    <a:pt x="21196" y="33404"/>
                    <a:pt x="21148" y="33395"/>
                    <a:pt x="21094" y="33375"/>
                  </a:cubicBezTo>
                  <a:cubicBezTo>
                    <a:pt x="20868" y="33292"/>
                    <a:pt x="20785" y="33112"/>
                    <a:pt x="20818" y="32881"/>
                  </a:cubicBezTo>
                  <a:cubicBezTo>
                    <a:pt x="20864" y="32544"/>
                    <a:pt x="21169" y="32252"/>
                    <a:pt x="21523" y="32243"/>
                  </a:cubicBezTo>
                  <a:cubicBezTo>
                    <a:pt x="21534" y="32242"/>
                    <a:pt x="21544" y="32242"/>
                    <a:pt x="21555" y="32242"/>
                  </a:cubicBezTo>
                  <a:cubicBezTo>
                    <a:pt x="21766" y="32242"/>
                    <a:pt x="21978" y="32289"/>
                    <a:pt x="22182" y="32311"/>
                  </a:cubicBezTo>
                  <a:cubicBezTo>
                    <a:pt x="22353" y="32889"/>
                    <a:pt x="22355" y="33391"/>
                    <a:pt x="21902" y="33756"/>
                  </a:cubicBezTo>
                  <a:cubicBezTo>
                    <a:pt x="21512" y="34069"/>
                    <a:pt x="21072" y="34311"/>
                    <a:pt x="20577" y="34311"/>
                  </a:cubicBezTo>
                  <a:cubicBezTo>
                    <a:pt x="20469" y="34311"/>
                    <a:pt x="20359" y="34300"/>
                    <a:pt x="20246" y="34275"/>
                  </a:cubicBezTo>
                  <a:cubicBezTo>
                    <a:pt x="19694" y="34154"/>
                    <a:pt x="19319" y="33314"/>
                    <a:pt x="19562" y="32743"/>
                  </a:cubicBezTo>
                  <a:cubicBezTo>
                    <a:pt x="19800" y="32183"/>
                    <a:pt x="20165" y="31714"/>
                    <a:pt x="20752" y="31460"/>
                  </a:cubicBezTo>
                  <a:cubicBezTo>
                    <a:pt x="21219" y="31260"/>
                    <a:pt x="21698" y="31130"/>
                    <a:pt x="22196" y="31130"/>
                  </a:cubicBezTo>
                  <a:cubicBezTo>
                    <a:pt x="22317" y="31130"/>
                    <a:pt x="22439" y="31138"/>
                    <a:pt x="22562" y="31154"/>
                  </a:cubicBezTo>
                  <a:cubicBezTo>
                    <a:pt x="23423" y="31266"/>
                    <a:pt x="24283" y="31393"/>
                    <a:pt x="25141" y="31531"/>
                  </a:cubicBezTo>
                  <a:cubicBezTo>
                    <a:pt x="25211" y="31543"/>
                    <a:pt x="25277" y="31549"/>
                    <a:pt x="25341" y="31549"/>
                  </a:cubicBezTo>
                  <a:cubicBezTo>
                    <a:pt x="25706" y="31549"/>
                    <a:pt x="25962" y="31350"/>
                    <a:pt x="26137" y="30860"/>
                  </a:cubicBezTo>
                  <a:lnTo>
                    <a:pt x="26137" y="30860"/>
                  </a:lnTo>
                  <a:cubicBezTo>
                    <a:pt x="25936" y="30993"/>
                    <a:pt x="25804" y="31100"/>
                    <a:pt x="25656" y="31176"/>
                  </a:cubicBezTo>
                  <a:cubicBezTo>
                    <a:pt x="25556" y="31227"/>
                    <a:pt x="25456" y="31260"/>
                    <a:pt x="25360" y="31260"/>
                  </a:cubicBezTo>
                  <a:cubicBezTo>
                    <a:pt x="25244" y="31260"/>
                    <a:pt x="25133" y="31213"/>
                    <a:pt x="25032" y="31094"/>
                  </a:cubicBezTo>
                  <a:cubicBezTo>
                    <a:pt x="24850" y="30879"/>
                    <a:pt x="24989" y="30701"/>
                    <a:pt x="25106" y="30536"/>
                  </a:cubicBezTo>
                  <a:cubicBezTo>
                    <a:pt x="25311" y="30249"/>
                    <a:pt x="25678" y="30090"/>
                    <a:pt x="26022" y="30090"/>
                  </a:cubicBezTo>
                  <a:close/>
                  <a:moveTo>
                    <a:pt x="13196" y="30988"/>
                  </a:moveTo>
                  <a:cubicBezTo>
                    <a:pt x="13557" y="30988"/>
                    <a:pt x="13924" y="31074"/>
                    <a:pt x="14289" y="31243"/>
                  </a:cubicBezTo>
                  <a:cubicBezTo>
                    <a:pt x="14888" y="31520"/>
                    <a:pt x="15450" y="31892"/>
                    <a:pt x="15991" y="32274"/>
                  </a:cubicBezTo>
                  <a:cubicBezTo>
                    <a:pt x="16399" y="32563"/>
                    <a:pt x="16749" y="32932"/>
                    <a:pt x="17123" y="33269"/>
                  </a:cubicBezTo>
                  <a:cubicBezTo>
                    <a:pt x="17273" y="33405"/>
                    <a:pt x="17419" y="33478"/>
                    <a:pt x="17584" y="33478"/>
                  </a:cubicBezTo>
                  <a:cubicBezTo>
                    <a:pt x="17764" y="33478"/>
                    <a:pt x="17966" y="33391"/>
                    <a:pt x="18223" y="33200"/>
                  </a:cubicBezTo>
                  <a:cubicBezTo>
                    <a:pt x="18106" y="33200"/>
                    <a:pt x="17983" y="33216"/>
                    <a:pt x="17865" y="33216"/>
                  </a:cubicBezTo>
                  <a:cubicBezTo>
                    <a:pt x="17789" y="33216"/>
                    <a:pt x="17714" y="33209"/>
                    <a:pt x="17645" y="33186"/>
                  </a:cubicBezTo>
                  <a:cubicBezTo>
                    <a:pt x="17498" y="33138"/>
                    <a:pt x="17309" y="32983"/>
                    <a:pt x="17291" y="32853"/>
                  </a:cubicBezTo>
                  <a:cubicBezTo>
                    <a:pt x="17272" y="32723"/>
                    <a:pt x="17408" y="32517"/>
                    <a:pt x="17536" y="32432"/>
                  </a:cubicBezTo>
                  <a:cubicBezTo>
                    <a:pt x="17676" y="32340"/>
                    <a:pt x="17848" y="32297"/>
                    <a:pt x="18025" y="32297"/>
                  </a:cubicBezTo>
                  <a:cubicBezTo>
                    <a:pt x="18290" y="32297"/>
                    <a:pt x="18566" y="32393"/>
                    <a:pt x="18761" y="32562"/>
                  </a:cubicBezTo>
                  <a:cubicBezTo>
                    <a:pt x="19087" y="32843"/>
                    <a:pt x="19097" y="33183"/>
                    <a:pt x="18972" y="33568"/>
                  </a:cubicBezTo>
                  <a:cubicBezTo>
                    <a:pt x="18772" y="34181"/>
                    <a:pt x="18456" y="34432"/>
                    <a:pt x="17807" y="34434"/>
                  </a:cubicBezTo>
                  <a:cubicBezTo>
                    <a:pt x="17801" y="34434"/>
                    <a:pt x="17795" y="34434"/>
                    <a:pt x="17790" y="34434"/>
                  </a:cubicBezTo>
                  <a:cubicBezTo>
                    <a:pt x="16951" y="34434"/>
                    <a:pt x="16306" y="34128"/>
                    <a:pt x="15873" y="33353"/>
                  </a:cubicBezTo>
                  <a:cubicBezTo>
                    <a:pt x="15410" y="32523"/>
                    <a:pt x="14651" y="31979"/>
                    <a:pt x="13814" y="31572"/>
                  </a:cubicBezTo>
                  <a:cubicBezTo>
                    <a:pt x="13663" y="31499"/>
                    <a:pt x="13503" y="31465"/>
                    <a:pt x="13346" y="31465"/>
                  </a:cubicBezTo>
                  <a:cubicBezTo>
                    <a:pt x="12876" y="31465"/>
                    <a:pt x="12426" y="31766"/>
                    <a:pt x="12291" y="32206"/>
                  </a:cubicBezTo>
                  <a:cubicBezTo>
                    <a:pt x="12149" y="32667"/>
                    <a:pt x="12307" y="32998"/>
                    <a:pt x="12766" y="33209"/>
                  </a:cubicBezTo>
                  <a:cubicBezTo>
                    <a:pt x="12830" y="33239"/>
                    <a:pt x="12895" y="33253"/>
                    <a:pt x="12961" y="33253"/>
                  </a:cubicBezTo>
                  <a:cubicBezTo>
                    <a:pt x="13166" y="33253"/>
                    <a:pt x="13380" y="33114"/>
                    <a:pt x="13568" y="32845"/>
                  </a:cubicBezTo>
                  <a:cubicBezTo>
                    <a:pt x="13617" y="32775"/>
                    <a:pt x="13635" y="32684"/>
                    <a:pt x="13594" y="32537"/>
                  </a:cubicBezTo>
                  <a:lnTo>
                    <a:pt x="13594" y="32537"/>
                  </a:lnTo>
                  <a:cubicBezTo>
                    <a:pt x="13463" y="32656"/>
                    <a:pt x="13348" y="32809"/>
                    <a:pt x="13196" y="32880"/>
                  </a:cubicBezTo>
                  <a:cubicBezTo>
                    <a:pt x="13130" y="32911"/>
                    <a:pt x="13032" y="32930"/>
                    <a:pt x="12944" y="32930"/>
                  </a:cubicBezTo>
                  <a:cubicBezTo>
                    <a:pt x="12870" y="32930"/>
                    <a:pt x="12804" y="32916"/>
                    <a:pt x="12774" y="32883"/>
                  </a:cubicBezTo>
                  <a:cubicBezTo>
                    <a:pt x="12673" y="32771"/>
                    <a:pt x="12605" y="32546"/>
                    <a:pt x="12648" y="32407"/>
                  </a:cubicBezTo>
                  <a:cubicBezTo>
                    <a:pt x="12728" y="32151"/>
                    <a:pt x="12997" y="32007"/>
                    <a:pt x="13285" y="32007"/>
                  </a:cubicBezTo>
                  <a:cubicBezTo>
                    <a:pt x="13421" y="32007"/>
                    <a:pt x="13562" y="32040"/>
                    <a:pt x="13688" y="32108"/>
                  </a:cubicBezTo>
                  <a:cubicBezTo>
                    <a:pt x="14197" y="32381"/>
                    <a:pt x="14248" y="32562"/>
                    <a:pt x="13972" y="33028"/>
                  </a:cubicBezTo>
                  <a:cubicBezTo>
                    <a:pt x="13753" y="33397"/>
                    <a:pt x="13436" y="33597"/>
                    <a:pt x="13012" y="33600"/>
                  </a:cubicBezTo>
                  <a:cubicBezTo>
                    <a:pt x="12986" y="33601"/>
                    <a:pt x="12960" y="33601"/>
                    <a:pt x="12935" y="33601"/>
                  </a:cubicBezTo>
                  <a:cubicBezTo>
                    <a:pt x="12684" y="33601"/>
                    <a:pt x="12430" y="33590"/>
                    <a:pt x="12188" y="33539"/>
                  </a:cubicBezTo>
                  <a:cubicBezTo>
                    <a:pt x="11767" y="33451"/>
                    <a:pt x="11410" y="33276"/>
                    <a:pt x="11312" y="32781"/>
                  </a:cubicBezTo>
                  <a:cubicBezTo>
                    <a:pt x="11208" y="32258"/>
                    <a:pt x="11298" y="31812"/>
                    <a:pt x="11740" y="31491"/>
                  </a:cubicBezTo>
                  <a:cubicBezTo>
                    <a:pt x="12203" y="31154"/>
                    <a:pt x="12694" y="30988"/>
                    <a:pt x="13196" y="30988"/>
                  </a:cubicBezTo>
                  <a:close/>
                  <a:moveTo>
                    <a:pt x="18248" y="0"/>
                  </a:moveTo>
                  <a:cubicBezTo>
                    <a:pt x="17631" y="0"/>
                    <a:pt x="17000" y="292"/>
                    <a:pt x="16422" y="888"/>
                  </a:cubicBezTo>
                  <a:cubicBezTo>
                    <a:pt x="16103" y="421"/>
                    <a:pt x="15701" y="196"/>
                    <a:pt x="15224" y="196"/>
                  </a:cubicBezTo>
                  <a:cubicBezTo>
                    <a:pt x="15036" y="196"/>
                    <a:pt x="14836" y="231"/>
                    <a:pt x="14625" y="300"/>
                  </a:cubicBezTo>
                  <a:cubicBezTo>
                    <a:pt x="13567" y="648"/>
                    <a:pt x="12912" y="1280"/>
                    <a:pt x="13121" y="2601"/>
                  </a:cubicBezTo>
                  <a:cubicBezTo>
                    <a:pt x="12620" y="2449"/>
                    <a:pt x="12213" y="2371"/>
                    <a:pt x="11848" y="2202"/>
                  </a:cubicBezTo>
                  <a:cubicBezTo>
                    <a:pt x="11430" y="2008"/>
                    <a:pt x="11022" y="1886"/>
                    <a:pt x="10605" y="1886"/>
                  </a:cubicBezTo>
                  <a:cubicBezTo>
                    <a:pt x="10297" y="1886"/>
                    <a:pt x="9984" y="1953"/>
                    <a:pt x="9661" y="2107"/>
                  </a:cubicBezTo>
                  <a:cubicBezTo>
                    <a:pt x="8922" y="2460"/>
                    <a:pt x="8406" y="2949"/>
                    <a:pt x="8391" y="3855"/>
                  </a:cubicBezTo>
                  <a:cubicBezTo>
                    <a:pt x="8106" y="3737"/>
                    <a:pt x="7838" y="3673"/>
                    <a:pt x="7586" y="3673"/>
                  </a:cubicBezTo>
                  <a:cubicBezTo>
                    <a:pt x="7191" y="3673"/>
                    <a:pt x="6837" y="3831"/>
                    <a:pt x="6521" y="4185"/>
                  </a:cubicBezTo>
                  <a:cubicBezTo>
                    <a:pt x="5775" y="5026"/>
                    <a:pt x="5473" y="5916"/>
                    <a:pt x="6330" y="6985"/>
                  </a:cubicBezTo>
                  <a:cubicBezTo>
                    <a:pt x="5816" y="7101"/>
                    <a:pt x="5423" y="7241"/>
                    <a:pt x="5021" y="7271"/>
                  </a:cubicBezTo>
                  <a:cubicBezTo>
                    <a:pt x="4217" y="7331"/>
                    <a:pt x="3559" y="7591"/>
                    <a:pt x="3085" y="8288"/>
                  </a:cubicBezTo>
                  <a:cubicBezTo>
                    <a:pt x="2626" y="8963"/>
                    <a:pt x="2426" y="9642"/>
                    <a:pt x="2856" y="10399"/>
                  </a:cubicBezTo>
                  <a:cubicBezTo>
                    <a:pt x="1805" y="10699"/>
                    <a:pt x="1525" y="10981"/>
                    <a:pt x="1393" y="11768"/>
                  </a:cubicBezTo>
                  <a:cubicBezTo>
                    <a:pt x="1216" y="12829"/>
                    <a:pt x="1414" y="13702"/>
                    <a:pt x="2551" y="14115"/>
                  </a:cubicBezTo>
                  <a:cubicBezTo>
                    <a:pt x="2289" y="14639"/>
                    <a:pt x="1894" y="14948"/>
                    <a:pt x="1455" y="15210"/>
                  </a:cubicBezTo>
                  <a:cubicBezTo>
                    <a:pt x="338" y="15877"/>
                    <a:pt x="0" y="18070"/>
                    <a:pt x="1357" y="18882"/>
                  </a:cubicBezTo>
                  <a:cubicBezTo>
                    <a:pt x="673" y="19385"/>
                    <a:pt x="487" y="20011"/>
                    <a:pt x="783" y="20819"/>
                  </a:cubicBezTo>
                  <a:cubicBezTo>
                    <a:pt x="1108" y="21709"/>
                    <a:pt x="1634" y="22256"/>
                    <a:pt x="2608" y="22256"/>
                  </a:cubicBezTo>
                  <a:cubicBezTo>
                    <a:pt x="2741" y="22256"/>
                    <a:pt x="2882" y="22246"/>
                    <a:pt x="3032" y="22225"/>
                  </a:cubicBezTo>
                  <a:lnTo>
                    <a:pt x="3032" y="22225"/>
                  </a:lnTo>
                  <a:cubicBezTo>
                    <a:pt x="2889" y="22709"/>
                    <a:pt x="2782" y="23096"/>
                    <a:pt x="2661" y="23479"/>
                  </a:cubicBezTo>
                  <a:cubicBezTo>
                    <a:pt x="2564" y="23783"/>
                    <a:pt x="2400" y="24077"/>
                    <a:pt x="2354" y="24387"/>
                  </a:cubicBezTo>
                  <a:cubicBezTo>
                    <a:pt x="2165" y="25653"/>
                    <a:pt x="2886" y="26637"/>
                    <a:pt x="4271" y="27010"/>
                  </a:cubicBezTo>
                  <a:cubicBezTo>
                    <a:pt x="3983" y="27715"/>
                    <a:pt x="4041" y="28374"/>
                    <a:pt x="4688" y="28849"/>
                  </a:cubicBezTo>
                  <a:cubicBezTo>
                    <a:pt x="5053" y="29116"/>
                    <a:pt x="5460" y="29352"/>
                    <a:pt x="5881" y="29512"/>
                  </a:cubicBezTo>
                  <a:cubicBezTo>
                    <a:pt x="5987" y="29552"/>
                    <a:pt x="6089" y="29569"/>
                    <a:pt x="6189" y="29569"/>
                  </a:cubicBezTo>
                  <a:cubicBezTo>
                    <a:pt x="6608" y="29569"/>
                    <a:pt x="6992" y="29267"/>
                    <a:pt x="7459" y="29072"/>
                  </a:cubicBezTo>
                  <a:cubicBezTo>
                    <a:pt x="7557" y="29574"/>
                    <a:pt x="7676" y="30013"/>
                    <a:pt x="7722" y="30459"/>
                  </a:cubicBezTo>
                  <a:cubicBezTo>
                    <a:pt x="7804" y="31240"/>
                    <a:pt x="8114" y="31850"/>
                    <a:pt x="8790" y="32295"/>
                  </a:cubicBezTo>
                  <a:cubicBezTo>
                    <a:pt x="9182" y="32553"/>
                    <a:pt x="9575" y="32714"/>
                    <a:pt x="9990" y="32714"/>
                  </a:cubicBezTo>
                  <a:cubicBezTo>
                    <a:pt x="10275" y="32714"/>
                    <a:pt x="10570" y="32638"/>
                    <a:pt x="10883" y="32465"/>
                  </a:cubicBezTo>
                  <a:cubicBezTo>
                    <a:pt x="10956" y="33391"/>
                    <a:pt x="11452" y="33825"/>
                    <a:pt x="12291" y="33960"/>
                  </a:cubicBezTo>
                  <a:cubicBezTo>
                    <a:pt x="12480" y="33991"/>
                    <a:pt x="12660" y="34007"/>
                    <a:pt x="12832" y="34007"/>
                  </a:cubicBezTo>
                  <a:cubicBezTo>
                    <a:pt x="13625" y="34007"/>
                    <a:pt x="14229" y="33663"/>
                    <a:pt x="14561" y="32787"/>
                  </a:cubicBezTo>
                  <a:cubicBezTo>
                    <a:pt x="15081" y="33045"/>
                    <a:pt x="15390" y="33443"/>
                    <a:pt x="15651" y="33882"/>
                  </a:cubicBezTo>
                  <a:cubicBezTo>
                    <a:pt x="16018" y="34498"/>
                    <a:pt x="16840" y="34874"/>
                    <a:pt x="17639" y="34874"/>
                  </a:cubicBezTo>
                  <a:cubicBezTo>
                    <a:pt x="18302" y="34874"/>
                    <a:pt x="18948" y="34615"/>
                    <a:pt x="19302" y="34019"/>
                  </a:cubicBezTo>
                  <a:cubicBezTo>
                    <a:pt x="19856" y="34506"/>
                    <a:pt x="20194" y="34703"/>
                    <a:pt x="20579" y="34703"/>
                  </a:cubicBezTo>
                  <a:cubicBezTo>
                    <a:pt x="20780" y="34703"/>
                    <a:pt x="20993" y="34649"/>
                    <a:pt x="21258" y="34556"/>
                  </a:cubicBezTo>
                  <a:cubicBezTo>
                    <a:pt x="22272" y="34196"/>
                    <a:pt x="22841" y="33560"/>
                    <a:pt x="22678" y="32349"/>
                  </a:cubicBezTo>
                  <a:lnTo>
                    <a:pt x="22678" y="32349"/>
                  </a:lnTo>
                  <a:cubicBezTo>
                    <a:pt x="22987" y="32402"/>
                    <a:pt x="23198" y="32413"/>
                    <a:pt x="23391" y="32476"/>
                  </a:cubicBezTo>
                  <a:cubicBezTo>
                    <a:pt x="23673" y="32571"/>
                    <a:pt x="23942" y="32705"/>
                    <a:pt x="24219" y="32819"/>
                  </a:cubicBezTo>
                  <a:cubicBezTo>
                    <a:pt x="24551" y="32958"/>
                    <a:pt x="24884" y="33024"/>
                    <a:pt x="25203" y="33024"/>
                  </a:cubicBezTo>
                  <a:cubicBezTo>
                    <a:pt x="26244" y="33024"/>
                    <a:pt x="27135" y="32321"/>
                    <a:pt x="27389" y="31171"/>
                  </a:cubicBezTo>
                  <a:cubicBezTo>
                    <a:pt x="27396" y="31138"/>
                    <a:pt x="27454" y="31117"/>
                    <a:pt x="27509" y="31073"/>
                  </a:cubicBezTo>
                  <a:cubicBezTo>
                    <a:pt x="27748" y="31183"/>
                    <a:pt x="27973" y="31237"/>
                    <a:pt x="28187" y="31237"/>
                  </a:cubicBezTo>
                  <a:cubicBezTo>
                    <a:pt x="28613" y="31237"/>
                    <a:pt x="28991" y="31023"/>
                    <a:pt x="29335" y="30616"/>
                  </a:cubicBezTo>
                  <a:cubicBezTo>
                    <a:pt x="30040" y="29781"/>
                    <a:pt x="30288" y="28932"/>
                    <a:pt x="29501" y="28006"/>
                  </a:cubicBezTo>
                  <a:cubicBezTo>
                    <a:pt x="29974" y="27703"/>
                    <a:pt x="30439" y="27614"/>
                    <a:pt x="30929" y="27614"/>
                  </a:cubicBezTo>
                  <a:cubicBezTo>
                    <a:pt x="32271" y="27612"/>
                    <a:pt x="33697" y="25929"/>
                    <a:pt x="32930" y="24468"/>
                  </a:cubicBezTo>
                  <a:cubicBezTo>
                    <a:pt x="33994" y="24376"/>
                    <a:pt x="34353" y="23697"/>
                    <a:pt x="34439" y="22738"/>
                  </a:cubicBezTo>
                  <a:cubicBezTo>
                    <a:pt x="34526" y="21776"/>
                    <a:pt x="34126" y="21148"/>
                    <a:pt x="33260" y="20787"/>
                  </a:cubicBezTo>
                  <a:cubicBezTo>
                    <a:pt x="33564" y="20226"/>
                    <a:pt x="33571" y="20186"/>
                    <a:pt x="34192" y="19783"/>
                  </a:cubicBezTo>
                  <a:cubicBezTo>
                    <a:pt x="35146" y="19163"/>
                    <a:pt x="35407" y="18274"/>
                    <a:pt x="35268" y="17208"/>
                  </a:cubicBezTo>
                  <a:cubicBezTo>
                    <a:pt x="35200" y="16678"/>
                    <a:pt x="34875" y="16310"/>
                    <a:pt x="34392" y="16019"/>
                  </a:cubicBezTo>
                  <a:cubicBezTo>
                    <a:pt x="35051" y="15542"/>
                    <a:pt x="35324" y="14976"/>
                    <a:pt x="35065" y="14288"/>
                  </a:cubicBezTo>
                  <a:cubicBezTo>
                    <a:pt x="34898" y="13846"/>
                    <a:pt x="34647" y="13418"/>
                    <a:pt x="34357" y="13042"/>
                  </a:cubicBezTo>
                  <a:cubicBezTo>
                    <a:pt x="33980" y="12558"/>
                    <a:pt x="33360" y="12690"/>
                    <a:pt x="32747" y="12599"/>
                  </a:cubicBezTo>
                  <a:cubicBezTo>
                    <a:pt x="32887" y="12162"/>
                    <a:pt x="33012" y="11773"/>
                    <a:pt x="33138" y="11385"/>
                  </a:cubicBezTo>
                  <a:cubicBezTo>
                    <a:pt x="33243" y="11059"/>
                    <a:pt x="33385" y="10740"/>
                    <a:pt x="33450" y="10405"/>
                  </a:cubicBezTo>
                  <a:cubicBezTo>
                    <a:pt x="33572" y="9770"/>
                    <a:pt x="33271" y="9236"/>
                    <a:pt x="32952" y="8724"/>
                  </a:cubicBezTo>
                  <a:cubicBezTo>
                    <a:pt x="32625" y="8199"/>
                    <a:pt x="32118" y="7965"/>
                    <a:pt x="31459" y="7943"/>
                  </a:cubicBezTo>
                  <a:cubicBezTo>
                    <a:pt x="31827" y="7206"/>
                    <a:pt x="31726" y="6595"/>
                    <a:pt x="31151" y="6081"/>
                  </a:cubicBezTo>
                  <a:cubicBezTo>
                    <a:pt x="30672" y="5651"/>
                    <a:pt x="30175" y="5367"/>
                    <a:pt x="29635" y="5367"/>
                  </a:cubicBezTo>
                  <a:cubicBezTo>
                    <a:pt x="29234" y="5367"/>
                    <a:pt x="28809" y="5524"/>
                    <a:pt x="28350" y="5895"/>
                  </a:cubicBezTo>
                  <a:cubicBezTo>
                    <a:pt x="28238" y="5379"/>
                    <a:pt x="28114" y="4986"/>
                    <a:pt x="28074" y="4583"/>
                  </a:cubicBezTo>
                  <a:cubicBezTo>
                    <a:pt x="27998" y="3818"/>
                    <a:pt x="27783" y="3156"/>
                    <a:pt x="27112" y="2686"/>
                  </a:cubicBezTo>
                  <a:cubicBezTo>
                    <a:pt x="26687" y="2390"/>
                    <a:pt x="26259" y="2178"/>
                    <a:pt x="25797" y="2178"/>
                  </a:cubicBezTo>
                  <a:cubicBezTo>
                    <a:pt x="25517" y="2178"/>
                    <a:pt x="25226" y="2255"/>
                    <a:pt x="24914" y="2437"/>
                  </a:cubicBezTo>
                  <a:cubicBezTo>
                    <a:pt x="24817" y="1562"/>
                    <a:pt x="24381" y="1082"/>
                    <a:pt x="23565" y="948"/>
                  </a:cubicBezTo>
                  <a:cubicBezTo>
                    <a:pt x="23358" y="914"/>
                    <a:pt x="23158" y="894"/>
                    <a:pt x="22968" y="894"/>
                  </a:cubicBezTo>
                  <a:cubicBezTo>
                    <a:pt x="22184" y="894"/>
                    <a:pt x="21552" y="1223"/>
                    <a:pt x="21177" y="2208"/>
                  </a:cubicBezTo>
                  <a:cubicBezTo>
                    <a:pt x="20828" y="1831"/>
                    <a:pt x="20516" y="1559"/>
                    <a:pt x="20284" y="1231"/>
                  </a:cubicBezTo>
                  <a:cubicBezTo>
                    <a:pt x="19704" y="418"/>
                    <a:pt x="18986" y="0"/>
                    <a:pt x="182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8"/>
            <p:cNvSpPr/>
            <p:nvPr/>
          </p:nvSpPr>
          <p:spPr>
            <a:xfrm>
              <a:off x="4527425" y="338125"/>
              <a:ext cx="670600" cy="653575"/>
            </a:xfrm>
            <a:custGeom>
              <a:avLst/>
              <a:gdLst/>
              <a:ahLst/>
              <a:cxnLst/>
              <a:rect l="l" t="t" r="r" b="b"/>
              <a:pathLst>
                <a:path w="26824" h="26143" extrusionOk="0">
                  <a:moveTo>
                    <a:pt x="12824" y="588"/>
                  </a:moveTo>
                  <a:cubicBezTo>
                    <a:pt x="13921" y="588"/>
                    <a:pt x="15015" y="662"/>
                    <a:pt x="16111" y="727"/>
                  </a:cubicBezTo>
                  <a:cubicBezTo>
                    <a:pt x="16641" y="759"/>
                    <a:pt x="17137" y="905"/>
                    <a:pt x="17627" y="1143"/>
                  </a:cubicBezTo>
                  <a:cubicBezTo>
                    <a:pt x="19144" y="1881"/>
                    <a:pt x="20554" y="2792"/>
                    <a:pt x="21949" y="3728"/>
                  </a:cubicBezTo>
                  <a:cubicBezTo>
                    <a:pt x="22393" y="4025"/>
                    <a:pt x="22741" y="4404"/>
                    <a:pt x="23047" y="4855"/>
                  </a:cubicBezTo>
                  <a:cubicBezTo>
                    <a:pt x="23996" y="6250"/>
                    <a:pt x="24751" y="7749"/>
                    <a:pt x="25495" y="9256"/>
                  </a:cubicBezTo>
                  <a:cubicBezTo>
                    <a:pt x="25732" y="9734"/>
                    <a:pt x="25881" y="10232"/>
                    <a:pt x="25865" y="10783"/>
                  </a:cubicBezTo>
                  <a:cubicBezTo>
                    <a:pt x="25853" y="11241"/>
                    <a:pt x="25911" y="11702"/>
                    <a:pt x="25938" y="12162"/>
                  </a:cubicBezTo>
                  <a:cubicBezTo>
                    <a:pt x="25959" y="12163"/>
                    <a:pt x="25980" y="12165"/>
                    <a:pt x="26001" y="12166"/>
                  </a:cubicBezTo>
                  <a:cubicBezTo>
                    <a:pt x="25911" y="13520"/>
                    <a:pt x="25827" y="14874"/>
                    <a:pt x="25724" y="16227"/>
                  </a:cubicBezTo>
                  <a:cubicBezTo>
                    <a:pt x="25708" y="16452"/>
                    <a:pt x="25655" y="16692"/>
                    <a:pt x="25552" y="16889"/>
                  </a:cubicBezTo>
                  <a:cubicBezTo>
                    <a:pt x="24859" y="18214"/>
                    <a:pt x="24243" y="19586"/>
                    <a:pt x="23291" y="20760"/>
                  </a:cubicBezTo>
                  <a:cubicBezTo>
                    <a:pt x="23263" y="20796"/>
                    <a:pt x="23230" y="20831"/>
                    <a:pt x="23212" y="20873"/>
                  </a:cubicBezTo>
                  <a:cubicBezTo>
                    <a:pt x="22724" y="21992"/>
                    <a:pt x="21800" y="22671"/>
                    <a:pt x="20781" y="23234"/>
                  </a:cubicBezTo>
                  <a:cubicBezTo>
                    <a:pt x="19573" y="23901"/>
                    <a:pt x="18359" y="24559"/>
                    <a:pt x="17120" y="25165"/>
                  </a:cubicBezTo>
                  <a:cubicBezTo>
                    <a:pt x="16723" y="25359"/>
                    <a:pt x="16243" y="25415"/>
                    <a:pt x="15793" y="25469"/>
                  </a:cubicBezTo>
                  <a:cubicBezTo>
                    <a:pt x="15190" y="25541"/>
                    <a:pt x="14587" y="25568"/>
                    <a:pt x="13984" y="25568"/>
                  </a:cubicBezTo>
                  <a:cubicBezTo>
                    <a:pt x="12954" y="25568"/>
                    <a:pt x="11925" y="25490"/>
                    <a:pt x="10896" y="25428"/>
                  </a:cubicBezTo>
                  <a:cubicBezTo>
                    <a:pt x="10322" y="25394"/>
                    <a:pt x="9781" y="25246"/>
                    <a:pt x="9246" y="24986"/>
                  </a:cubicBezTo>
                  <a:cubicBezTo>
                    <a:pt x="7729" y="24248"/>
                    <a:pt x="6327" y="23325"/>
                    <a:pt x="4927" y="22396"/>
                  </a:cubicBezTo>
                  <a:cubicBezTo>
                    <a:pt x="4503" y="22116"/>
                    <a:pt x="4168" y="21752"/>
                    <a:pt x="3875" y="21320"/>
                  </a:cubicBezTo>
                  <a:cubicBezTo>
                    <a:pt x="2929" y="19924"/>
                    <a:pt x="2162" y="18431"/>
                    <a:pt x="1422" y="16921"/>
                  </a:cubicBezTo>
                  <a:cubicBezTo>
                    <a:pt x="1199" y="16465"/>
                    <a:pt x="1096" y="15985"/>
                    <a:pt x="1045" y="15466"/>
                  </a:cubicBezTo>
                  <a:cubicBezTo>
                    <a:pt x="876" y="13759"/>
                    <a:pt x="996" y="12060"/>
                    <a:pt x="1122" y="10362"/>
                  </a:cubicBezTo>
                  <a:cubicBezTo>
                    <a:pt x="1158" y="9873"/>
                    <a:pt x="1336" y="9377"/>
                    <a:pt x="1535" y="8921"/>
                  </a:cubicBezTo>
                  <a:cubicBezTo>
                    <a:pt x="2213" y="7375"/>
                    <a:pt x="3167" y="5988"/>
                    <a:pt x="4098" y="4590"/>
                  </a:cubicBezTo>
                  <a:cubicBezTo>
                    <a:pt x="4394" y="4145"/>
                    <a:pt x="4766" y="3791"/>
                    <a:pt x="5219" y="3486"/>
                  </a:cubicBezTo>
                  <a:cubicBezTo>
                    <a:pt x="6617" y="2542"/>
                    <a:pt x="8107" y="1771"/>
                    <a:pt x="9619" y="1035"/>
                  </a:cubicBezTo>
                  <a:cubicBezTo>
                    <a:pt x="10075" y="812"/>
                    <a:pt x="10557" y="711"/>
                    <a:pt x="11075" y="663"/>
                  </a:cubicBezTo>
                  <a:cubicBezTo>
                    <a:pt x="11659" y="609"/>
                    <a:pt x="12242" y="588"/>
                    <a:pt x="12824" y="588"/>
                  </a:cubicBezTo>
                  <a:close/>
                  <a:moveTo>
                    <a:pt x="13423" y="1"/>
                  </a:moveTo>
                  <a:cubicBezTo>
                    <a:pt x="13201" y="1"/>
                    <a:pt x="12978" y="6"/>
                    <a:pt x="12754" y="18"/>
                  </a:cubicBezTo>
                  <a:cubicBezTo>
                    <a:pt x="5912" y="360"/>
                    <a:pt x="1" y="6288"/>
                    <a:pt x="402" y="13823"/>
                  </a:cubicBezTo>
                  <a:cubicBezTo>
                    <a:pt x="757" y="20463"/>
                    <a:pt x="6356" y="26143"/>
                    <a:pt x="13471" y="26143"/>
                  </a:cubicBezTo>
                  <a:cubicBezTo>
                    <a:pt x="13638" y="26143"/>
                    <a:pt x="13807" y="26140"/>
                    <a:pt x="13976" y="26133"/>
                  </a:cubicBezTo>
                  <a:cubicBezTo>
                    <a:pt x="20989" y="25869"/>
                    <a:pt x="26824" y="19873"/>
                    <a:pt x="26502" y="12566"/>
                  </a:cubicBezTo>
                  <a:cubicBezTo>
                    <a:pt x="26307" y="5750"/>
                    <a:pt x="20579" y="1"/>
                    <a:pt x="134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8"/>
            <p:cNvSpPr/>
            <p:nvPr/>
          </p:nvSpPr>
          <p:spPr>
            <a:xfrm>
              <a:off x="4570900" y="372650"/>
              <a:ext cx="587125" cy="584925"/>
            </a:xfrm>
            <a:custGeom>
              <a:avLst/>
              <a:gdLst/>
              <a:ahLst/>
              <a:cxnLst/>
              <a:rect l="l" t="t" r="r" b="b"/>
              <a:pathLst>
                <a:path w="23485" h="23397" extrusionOk="0">
                  <a:moveTo>
                    <a:pt x="11461" y="391"/>
                  </a:moveTo>
                  <a:cubicBezTo>
                    <a:pt x="11725" y="391"/>
                    <a:pt x="11989" y="397"/>
                    <a:pt x="12253" y="414"/>
                  </a:cubicBezTo>
                  <a:cubicBezTo>
                    <a:pt x="13191" y="473"/>
                    <a:pt x="14125" y="606"/>
                    <a:pt x="15058" y="717"/>
                  </a:cubicBezTo>
                  <a:cubicBezTo>
                    <a:pt x="15191" y="733"/>
                    <a:pt x="15331" y="787"/>
                    <a:pt x="15445" y="858"/>
                  </a:cubicBezTo>
                  <a:cubicBezTo>
                    <a:pt x="16771" y="1681"/>
                    <a:pt x="18202" y="2317"/>
                    <a:pt x="19431" y="3320"/>
                  </a:cubicBezTo>
                  <a:cubicBezTo>
                    <a:pt x="20119" y="3882"/>
                    <a:pt x="20603" y="4524"/>
                    <a:pt x="21006" y="5278"/>
                  </a:cubicBezTo>
                  <a:cubicBezTo>
                    <a:pt x="21396" y="6007"/>
                    <a:pt x="21856" y="6701"/>
                    <a:pt x="22213" y="7445"/>
                  </a:cubicBezTo>
                  <a:cubicBezTo>
                    <a:pt x="22744" y="8546"/>
                    <a:pt x="23040" y="9683"/>
                    <a:pt x="23007" y="10955"/>
                  </a:cubicBezTo>
                  <a:cubicBezTo>
                    <a:pt x="22973" y="12246"/>
                    <a:pt x="22907" y="13524"/>
                    <a:pt x="22735" y="14800"/>
                  </a:cubicBezTo>
                  <a:cubicBezTo>
                    <a:pt x="22705" y="15023"/>
                    <a:pt x="22639" y="15258"/>
                    <a:pt x="22529" y="15453"/>
                  </a:cubicBezTo>
                  <a:cubicBezTo>
                    <a:pt x="21966" y="16456"/>
                    <a:pt x="21406" y="17461"/>
                    <a:pt x="20799" y="18436"/>
                  </a:cubicBezTo>
                  <a:cubicBezTo>
                    <a:pt x="20461" y="18980"/>
                    <a:pt x="20042" y="19474"/>
                    <a:pt x="19642" y="19976"/>
                  </a:cubicBezTo>
                  <a:cubicBezTo>
                    <a:pt x="19515" y="20134"/>
                    <a:pt x="19346" y="20274"/>
                    <a:pt x="19171" y="20376"/>
                  </a:cubicBezTo>
                  <a:cubicBezTo>
                    <a:pt x="18138" y="20978"/>
                    <a:pt x="17106" y="21585"/>
                    <a:pt x="16054" y="22150"/>
                  </a:cubicBezTo>
                  <a:cubicBezTo>
                    <a:pt x="15551" y="22420"/>
                    <a:pt x="15004" y="22610"/>
                    <a:pt x="14471" y="22821"/>
                  </a:cubicBezTo>
                  <a:cubicBezTo>
                    <a:pt x="14305" y="22886"/>
                    <a:pt x="14121" y="22942"/>
                    <a:pt x="13944" y="22942"/>
                  </a:cubicBezTo>
                  <a:cubicBezTo>
                    <a:pt x="13941" y="22942"/>
                    <a:pt x="13938" y="22942"/>
                    <a:pt x="13935" y="22942"/>
                  </a:cubicBezTo>
                  <a:cubicBezTo>
                    <a:pt x="12533" y="22924"/>
                    <a:pt x="11130" y="22908"/>
                    <a:pt x="9729" y="22857"/>
                  </a:cubicBezTo>
                  <a:cubicBezTo>
                    <a:pt x="8626" y="22817"/>
                    <a:pt x="7673" y="22375"/>
                    <a:pt x="6712" y="21826"/>
                  </a:cubicBezTo>
                  <a:cubicBezTo>
                    <a:pt x="5587" y="21183"/>
                    <a:pt x="4529" y="20469"/>
                    <a:pt x="3508" y="19686"/>
                  </a:cubicBezTo>
                  <a:cubicBezTo>
                    <a:pt x="3328" y="19549"/>
                    <a:pt x="3164" y="19370"/>
                    <a:pt x="3048" y="19177"/>
                  </a:cubicBezTo>
                  <a:cubicBezTo>
                    <a:pt x="2461" y="18188"/>
                    <a:pt x="1868" y="17203"/>
                    <a:pt x="1327" y="16189"/>
                  </a:cubicBezTo>
                  <a:cubicBezTo>
                    <a:pt x="1026" y="15625"/>
                    <a:pt x="797" y="15018"/>
                    <a:pt x="584" y="14412"/>
                  </a:cubicBezTo>
                  <a:cubicBezTo>
                    <a:pt x="480" y="14116"/>
                    <a:pt x="464" y="13782"/>
                    <a:pt x="451" y="13463"/>
                  </a:cubicBezTo>
                  <a:cubicBezTo>
                    <a:pt x="430" y="12980"/>
                    <a:pt x="446" y="12496"/>
                    <a:pt x="446" y="12012"/>
                  </a:cubicBezTo>
                  <a:cubicBezTo>
                    <a:pt x="417" y="12009"/>
                    <a:pt x="386" y="12006"/>
                    <a:pt x="357" y="12002"/>
                  </a:cubicBezTo>
                  <a:cubicBezTo>
                    <a:pt x="471" y="10839"/>
                    <a:pt x="577" y="9676"/>
                    <a:pt x="703" y="8515"/>
                  </a:cubicBezTo>
                  <a:cubicBezTo>
                    <a:pt x="725" y="8314"/>
                    <a:pt x="796" y="8105"/>
                    <a:pt x="896" y="7928"/>
                  </a:cubicBezTo>
                  <a:cubicBezTo>
                    <a:pt x="1462" y="6928"/>
                    <a:pt x="2021" y="5922"/>
                    <a:pt x="2627" y="4946"/>
                  </a:cubicBezTo>
                  <a:cubicBezTo>
                    <a:pt x="2965" y="4403"/>
                    <a:pt x="3383" y="3907"/>
                    <a:pt x="3783" y="3405"/>
                  </a:cubicBezTo>
                  <a:cubicBezTo>
                    <a:pt x="3909" y="3246"/>
                    <a:pt x="4078" y="3108"/>
                    <a:pt x="4254" y="3005"/>
                  </a:cubicBezTo>
                  <a:cubicBezTo>
                    <a:pt x="5288" y="2405"/>
                    <a:pt x="6318" y="1796"/>
                    <a:pt x="7373" y="1234"/>
                  </a:cubicBezTo>
                  <a:cubicBezTo>
                    <a:pt x="7896" y="955"/>
                    <a:pt x="8459" y="741"/>
                    <a:pt x="9025" y="554"/>
                  </a:cubicBezTo>
                  <a:cubicBezTo>
                    <a:pt x="9345" y="450"/>
                    <a:pt x="9702" y="436"/>
                    <a:pt x="10044" y="425"/>
                  </a:cubicBezTo>
                  <a:cubicBezTo>
                    <a:pt x="10516" y="410"/>
                    <a:pt x="10989" y="391"/>
                    <a:pt x="11461" y="391"/>
                  </a:cubicBezTo>
                  <a:close/>
                  <a:moveTo>
                    <a:pt x="13138" y="0"/>
                  </a:moveTo>
                  <a:cubicBezTo>
                    <a:pt x="13111" y="0"/>
                    <a:pt x="13084" y="0"/>
                    <a:pt x="13058" y="1"/>
                  </a:cubicBezTo>
                  <a:cubicBezTo>
                    <a:pt x="12183" y="12"/>
                    <a:pt x="11308" y="46"/>
                    <a:pt x="10433" y="47"/>
                  </a:cubicBezTo>
                  <a:cubicBezTo>
                    <a:pt x="9211" y="48"/>
                    <a:pt x="8052" y="277"/>
                    <a:pt x="6993" y="911"/>
                  </a:cubicBezTo>
                  <a:cubicBezTo>
                    <a:pt x="6243" y="1360"/>
                    <a:pt x="5509" y="1839"/>
                    <a:pt x="4750" y="2273"/>
                  </a:cubicBezTo>
                  <a:cubicBezTo>
                    <a:pt x="3708" y="2869"/>
                    <a:pt x="2840" y="3636"/>
                    <a:pt x="2250" y="4691"/>
                  </a:cubicBezTo>
                  <a:cubicBezTo>
                    <a:pt x="1733" y="5615"/>
                    <a:pt x="1220" y="6541"/>
                    <a:pt x="725" y="7477"/>
                  </a:cubicBezTo>
                  <a:cubicBezTo>
                    <a:pt x="244" y="8389"/>
                    <a:pt x="0" y="9364"/>
                    <a:pt x="21" y="10401"/>
                  </a:cubicBezTo>
                  <a:cubicBezTo>
                    <a:pt x="40" y="11391"/>
                    <a:pt x="29" y="12383"/>
                    <a:pt x="71" y="13372"/>
                  </a:cubicBezTo>
                  <a:cubicBezTo>
                    <a:pt x="117" y="14443"/>
                    <a:pt x="361" y="15469"/>
                    <a:pt x="924" y="16400"/>
                  </a:cubicBezTo>
                  <a:cubicBezTo>
                    <a:pt x="1390" y="17167"/>
                    <a:pt x="1873" y="17924"/>
                    <a:pt x="2322" y="18701"/>
                  </a:cubicBezTo>
                  <a:cubicBezTo>
                    <a:pt x="2910" y="19720"/>
                    <a:pt x="3668" y="20567"/>
                    <a:pt x="4700" y="21147"/>
                  </a:cubicBezTo>
                  <a:cubicBezTo>
                    <a:pt x="5422" y="21553"/>
                    <a:pt x="6177" y="21905"/>
                    <a:pt x="6882" y="22338"/>
                  </a:cubicBezTo>
                  <a:cubicBezTo>
                    <a:pt x="7990" y="23016"/>
                    <a:pt x="9168" y="23396"/>
                    <a:pt x="10458" y="23396"/>
                  </a:cubicBezTo>
                  <a:cubicBezTo>
                    <a:pt x="10532" y="23396"/>
                    <a:pt x="10607" y="23395"/>
                    <a:pt x="10683" y="23392"/>
                  </a:cubicBezTo>
                  <a:cubicBezTo>
                    <a:pt x="11376" y="23368"/>
                    <a:pt x="12070" y="23322"/>
                    <a:pt x="12762" y="23322"/>
                  </a:cubicBezTo>
                  <a:cubicBezTo>
                    <a:pt x="12828" y="23322"/>
                    <a:pt x="12894" y="23323"/>
                    <a:pt x="12961" y="23323"/>
                  </a:cubicBezTo>
                  <a:cubicBezTo>
                    <a:pt x="13003" y="23324"/>
                    <a:pt x="13045" y="23324"/>
                    <a:pt x="13087" y="23324"/>
                  </a:cubicBezTo>
                  <a:cubicBezTo>
                    <a:pt x="14265" y="23324"/>
                    <a:pt x="15379" y="23095"/>
                    <a:pt x="16402" y="22487"/>
                  </a:cubicBezTo>
                  <a:cubicBezTo>
                    <a:pt x="17313" y="21947"/>
                    <a:pt x="18221" y="21402"/>
                    <a:pt x="19118" y="20839"/>
                  </a:cubicBezTo>
                  <a:cubicBezTo>
                    <a:pt x="19909" y="20343"/>
                    <a:pt x="20581" y="19709"/>
                    <a:pt x="21050" y="18897"/>
                  </a:cubicBezTo>
                  <a:cubicBezTo>
                    <a:pt x="21638" y="17881"/>
                    <a:pt x="22190" y="16846"/>
                    <a:pt x="22745" y="15811"/>
                  </a:cubicBezTo>
                  <a:cubicBezTo>
                    <a:pt x="23485" y="14429"/>
                    <a:pt x="23480" y="12935"/>
                    <a:pt x="23331" y="11429"/>
                  </a:cubicBezTo>
                  <a:cubicBezTo>
                    <a:pt x="23331" y="11107"/>
                    <a:pt x="23321" y="10784"/>
                    <a:pt x="23334" y="10463"/>
                  </a:cubicBezTo>
                  <a:cubicBezTo>
                    <a:pt x="23383" y="9214"/>
                    <a:pt x="23133" y="8037"/>
                    <a:pt x="22485" y="6959"/>
                  </a:cubicBezTo>
                  <a:cubicBezTo>
                    <a:pt x="22034" y="6209"/>
                    <a:pt x="21553" y="5477"/>
                    <a:pt x="21121" y="4717"/>
                  </a:cubicBezTo>
                  <a:cubicBezTo>
                    <a:pt x="20527" y="3673"/>
                    <a:pt x="19755" y="2810"/>
                    <a:pt x="18700" y="2221"/>
                  </a:cubicBezTo>
                  <a:cubicBezTo>
                    <a:pt x="17916" y="1784"/>
                    <a:pt x="17117" y="1373"/>
                    <a:pt x="16339" y="926"/>
                  </a:cubicBezTo>
                  <a:cubicBezTo>
                    <a:pt x="15344" y="352"/>
                    <a:pt x="14291" y="0"/>
                    <a:pt x="131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8"/>
            <p:cNvSpPr/>
            <p:nvPr/>
          </p:nvSpPr>
          <p:spPr>
            <a:xfrm>
              <a:off x="4820000" y="514525"/>
              <a:ext cx="87550" cy="268600"/>
            </a:xfrm>
            <a:custGeom>
              <a:avLst/>
              <a:gdLst/>
              <a:ahLst/>
              <a:cxnLst/>
              <a:rect l="l" t="t" r="r" b="b"/>
              <a:pathLst>
                <a:path w="3502" h="10744" extrusionOk="0">
                  <a:moveTo>
                    <a:pt x="1813" y="818"/>
                  </a:moveTo>
                  <a:cubicBezTo>
                    <a:pt x="2221" y="2432"/>
                    <a:pt x="2597" y="3915"/>
                    <a:pt x="2985" y="5450"/>
                  </a:cubicBezTo>
                  <a:lnTo>
                    <a:pt x="643" y="5450"/>
                  </a:lnTo>
                  <a:cubicBezTo>
                    <a:pt x="596" y="4966"/>
                    <a:pt x="1443" y="1541"/>
                    <a:pt x="1813" y="818"/>
                  </a:cubicBezTo>
                  <a:close/>
                  <a:moveTo>
                    <a:pt x="2923" y="5862"/>
                  </a:moveTo>
                  <a:cubicBezTo>
                    <a:pt x="2754" y="7196"/>
                    <a:pt x="2427" y="8466"/>
                    <a:pt x="1757" y="9686"/>
                  </a:cubicBezTo>
                  <a:cubicBezTo>
                    <a:pt x="1056" y="8498"/>
                    <a:pt x="772" y="7220"/>
                    <a:pt x="571" y="5862"/>
                  </a:cubicBezTo>
                  <a:close/>
                  <a:moveTo>
                    <a:pt x="1807" y="0"/>
                  </a:moveTo>
                  <a:cubicBezTo>
                    <a:pt x="1760" y="9"/>
                    <a:pt x="1713" y="16"/>
                    <a:pt x="1666" y="23"/>
                  </a:cubicBezTo>
                  <a:cubicBezTo>
                    <a:pt x="1132" y="1800"/>
                    <a:pt x="588" y="3573"/>
                    <a:pt x="73" y="5356"/>
                  </a:cubicBezTo>
                  <a:cubicBezTo>
                    <a:pt x="0" y="5606"/>
                    <a:pt x="38" y="5904"/>
                    <a:pt x="82" y="6170"/>
                  </a:cubicBezTo>
                  <a:cubicBezTo>
                    <a:pt x="331" y="7682"/>
                    <a:pt x="928" y="9083"/>
                    <a:pt x="1502" y="10489"/>
                  </a:cubicBezTo>
                  <a:cubicBezTo>
                    <a:pt x="1545" y="10594"/>
                    <a:pt x="1673" y="10665"/>
                    <a:pt x="1752" y="10743"/>
                  </a:cubicBezTo>
                  <a:cubicBezTo>
                    <a:pt x="1837" y="10692"/>
                    <a:pt x="1896" y="10679"/>
                    <a:pt x="1912" y="10644"/>
                  </a:cubicBezTo>
                  <a:cubicBezTo>
                    <a:pt x="2592" y="9129"/>
                    <a:pt x="3173" y="7580"/>
                    <a:pt x="3463" y="5938"/>
                  </a:cubicBezTo>
                  <a:cubicBezTo>
                    <a:pt x="3501" y="5724"/>
                    <a:pt x="3451" y="5482"/>
                    <a:pt x="3393" y="5265"/>
                  </a:cubicBezTo>
                  <a:cubicBezTo>
                    <a:pt x="3208" y="4575"/>
                    <a:pt x="3008" y="3890"/>
                    <a:pt x="2800" y="3207"/>
                  </a:cubicBezTo>
                  <a:cubicBezTo>
                    <a:pt x="2474" y="2137"/>
                    <a:pt x="2138" y="1069"/>
                    <a:pt x="18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8"/>
            <p:cNvSpPr/>
            <p:nvPr/>
          </p:nvSpPr>
          <p:spPr>
            <a:xfrm>
              <a:off x="4648200" y="637825"/>
              <a:ext cx="75900" cy="57075"/>
            </a:xfrm>
            <a:custGeom>
              <a:avLst/>
              <a:gdLst/>
              <a:ahLst/>
              <a:cxnLst/>
              <a:rect l="l" t="t" r="r" b="b"/>
              <a:pathLst>
                <a:path w="3036" h="2283" extrusionOk="0">
                  <a:moveTo>
                    <a:pt x="1083" y="488"/>
                  </a:moveTo>
                  <a:lnTo>
                    <a:pt x="1083" y="488"/>
                  </a:lnTo>
                  <a:cubicBezTo>
                    <a:pt x="1033" y="806"/>
                    <a:pt x="997" y="1046"/>
                    <a:pt x="959" y="1285"/>
                  </a:cubicBezTo>
                  <a:cubicBezTo>
                    <a:pt x="865" y="1021"/>
                    <a:pt x="514" y="726"/>
                    <a:pt x="1083" y="488"/>
                  </a:cubicBezTo>
                  <a:close/>
                  <a:moveTo>
                    <a:pt x="2535" y="1"/>
                  </a:moveTo>
                  <a:cubicBezTo>
                    <a:pt x="2368" y="1"/>
                    <a:pt x="2197" y="55"/>
                    <a:pt x="2016" y="188"/>
                  </a:cubicBezTo>
                  <a:cubicBezTo>
                    <a:pt x="2269" y="590"/>
                    <a:pt x="2333" y="987"/>
                    <a:pt x="2023" y="1454"/>
                  </a:cubicBezTo>
                  <a:cubicBezTo>
                    <a:pt x="1812" y="984"/>
                    <a:pt x="1636" y="589"/>
                    <a:pt x="1443" y="160"/>
                  </a:cubicBezTo>
                  <a:cubicBezTo>
                    <a:pt x="1317" y="207"/>
                    <a:pt x="1187" y="217"/>
                    <a:pt x="1054" y="217"/>
                  </a:cubicBezTo>
                  <a:cubicBezTo>
                    <a:pt x="962" y="217"/>
                    <a:pt x="868" y="212"/>
                    <a:pt x="774" y="212"/>
                  </a:cubicBezTo>
                  <a:cubicBezTo>
                    <a:pt x="512" y="212"/>
                    <a:pt x="248" y="250"/>
                    <a:pt x="1" y="535"/>
                  </a:cubicBezTo>
                  <a:cubicBezTo>
                    <a:pt x="455" y="690"/>
                    <a:pt x="431" y="1035"/>
                    <a:pt x="473" y="1380"/>
                  </a:cubicBezTo>
                  <a:cubicBezTo>
                    <a:pt x="512" y="1698"/>
                    <a:pt x="506" y="2083"/>
                    <a:pt x="978" y="2282"/>
                  </a:cubicBezTo>
                  <a:cubicBezTo>
                    <a:pt x="1144" y="2023"/>
                    <a:pt x="1307" y="1769"/>
                    <a:pt x="1490" y="1484"/>
                  </a:cubicBezTo>
                  <a:cubicBezTo>
                    <a:pt x="1542" y="1575"/>
                    <a:pt x="1588" y="1649"/>
                    <a:pt x="1628" y="1727"/>
                  </a:cubicBezTo>
                  <a:cubicBezTo>
                    <a:pt x="1735" y="1935"/>
                    <a:pt x="1748" y="2265"/>
                    <a:pt x="2045" y="2265"/>
                  </a:cubicBezTo>
                  <a:cubicBezTo>
                    <a:pt x="2053" y="2265"/>
                    <a:pt x="2062" y="2265"/>
                    <a:pt x="2071" y="2264"/>
                  </a:cubicBezTo>
                  <a:cubicBezTo>
                    <a:pt x="2413" y="2242"/>
                    <a:pt x="2427" y="1894"/>
                    <a:pt x="2517" y="1641"/>
                  </a:cubicBezTo>
                  <a:cubicBezTo>
                    <a:pt x="2532" y="1598"/>
                    <a:pt x="2542" y="1552"/>
                    <a:pt x="2546" y="1506"/>
                  </a:cubicBezTo>
                  <a:cubicBezTo>
                    <a:pt x="2593" y="1052"/>
                    <a:pt x="2642" y="602"/>
                    <a:pt x="3019" y="273"/>
                  </a:cubicBezTo>
                  <a:cubicBezTo>
                    <a:pt x="3036" y="259"/>
                    <a:pt x="3003" y="189"/>
                    <a:pt x="2989" y="119"/>
                  </a:cubicBezTo>
                  <a:cubicBezTo>
                    <a:pt x="2838" y="47"/>
                    <a:pt x="2688" y="1"/>
                    <a:pt x="25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8"/>
            <p:cNvSpPr/>
            <p:nvPr/>
          </p:nvSpPr>
          <p:spPr>
            <a:xfrm>
              <a:off x="5026200" y="637950"/>
              <a:ext cx="47025" cy="66725"/>
            </a:xfrm>
            <a:custGeom>
              <a:avLst/>
              <a:gdLst/>
              <a:ahLst/>
              <a:cxnLst/>
              <a:rect l="l" t="t" r="r" b="b"/>
              <a:pathLst>
                <a:path w="1881" h="2669" extrusionOk="0">
                  <a:moveTo>
                    <a:pt x="1407" y="0"/>
                  </a:moveTo>
                  <a:cubicBezTo>
                    <a:pt x="867" y="141"/>
                    <a:pt x="421" y="258"/>
                    <a:pt x="31" y="360"/>
                  </a:cubicBezTo>
                  <a:cubicBezTo>
                    <a:pt x="31" y="995"/>
                    <a:pt x="57" y="1542"/>
                    <a:pt x="22" y="2085"/>
                  </a:cubicBezTo>
                  <a:cubicBezTo>
                    <a:pt x="1" y="2419"/>
                    <a:pt x="111" y="2556"/>
                    <a:pt x="428" y="2574"/>
                  </a:cubicBezTo>
                  <a:cubicBezTo>
                    <a:pt x="839" y="2599"/>
                    <a:pt x="1248" y="2637"/>
                    <a:pt x="1654" y="2668"/>
                  </a:cubicBezTo>
                  <a:cubicBezTo>
                    <a:pt x="1874" y="2355"/>
                    <a:pt x="1880" y="2104"/>
                    <a:pt x="1634" y="1916"/>
                  </a:cubicBezTo>
                  <a:cubicBezTo>
                    <a:pt x="1312" y="1986"/>
                    <a:pt x="1056" y="2066"/>
                    <a:pt x="795" y="2085"/>
                  </a:cubicBezTo>
                  <a:cubicBezTo>
                    <a:pt x="793" y="2085"/>
                    <a:pt x="790" y="2085"/>
                    <a:pt x="788" y="2085"/>
                  </a:cubicBezTo>
                  <a:cubicBezTo>
                    <a:pt x="693" y="2085"/>
                    <a:pt x="589" y="1954"/>
                    <a:pt x="490" y="1885"/>
                  </a:cubicBezTo>
                  <a:cubicBezTo>
                    <a:pt x="568" y="1792"/>
                    <a:pt x="628" y="1659"/>
                    <a:pt x="728" y="1615"/>
                  </a:cubicBezTo>
                  <a:cubicBezTo>
                    <a:pt x="932" y="1527"/>
                    <a:pt x="1158" y="1487"/>
                    <a:pt x="1405" y="1419"/>
                  </a:cubicBezTo>
                  <a:cubicBezTo>
                    <a:pt x="1383" y="1309"/>
                    <a:pt x="1375" y="1155"/>
                    <a:pt x="1347" y="1151"/>
                  </a:cubicBezTo>
                  <a:cubicBezTo>
                    <a:pt x="1050" y="1109"/>
                    <a:pt x="749" y="1091"/>
                    <a:pt x="417" y="1063"/>
                  </a:cubicBezTo>
                  <a:lnTo>
                    <a:pt x="417" y="664"/>
                  </a:lnTo>
                  <a:cubicBezTo>
                    <a:pt x="767" y="637"/>
                    <a:pt x="1107" y="612"/>
                    <a:pt x="1492" y="582"/>
                  </a:cubicBezTo>
                  <a:cubicBezTo>
                    <a:pt x="1461" y="371"/>
                    <a:pt x="1436" y="197"/>
                    <a:pt x="14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8"/>
            <p:cNvSpPr/>
            <p:nvPr/>
          </p:nvSpPr>
          <p:spPr>
            <a:xfrm>
              <a:off x="4833900" y="455650"/>
              <a:ext cx="52550" cy="45675"/>
            </a:xfrm>
            <a:custGeom>
              <a:avLst/>
              <a:gdLst/>
              <a:ahLst/>
              <a:cxnLst/>
              <a:rect l="l" t="t" r="r" b="b"/>
              <a:pathLst>
                <a:path w="2102" h="1827" extrusionOk="0">
                  <a:moveTo>
                    <a:pt x="2102" y="0"/>
                  </a:moveTo>
                  <a:lnTo>
                    <a:pt x="2102" y="0"/>
                  </a:lnTo>
                  <a:cubicBezTo>
                    <a:pt x="1873" y="15"/>
                    <a:pt x="1585" y="34"/>
                    <a:pt x="1263" y="53"/>
                  </a:cubicBezTo>
                  <a:cubicBezTo>
                    <a:pt x="1401" y="385"/>
                    <a:pt x="1499" y="621"/>
                    <a:pt x="1598" y="858"/>
                  </a:cubicBezTo>
                  <a:cubicBezTo>
                    <a:pt x="1564" y="876"/>
                    <a:pt x="1529" y="895"/>
                    <a:pt x="1495" y="914"/>
                  </a:cubicBezTo>
                  <a:cubicBezTo>
                    <a:pt x="1120" y="641"/>
                    <a:pt x="747" y="367"/>
                    <a:pt x="318" y="53"/>
                  </a:cubicBezTo>
                  <a:cubicBezTo>
                    <a:pt x="0" y="654"/>
                    <a:pt x="122" y="1212"/>
                    <a:pt x="11" y="1762"/>
                  </a:cubicBezTo>
                  <a:cubicBezTo>
                    <a:pt x="166" y="1796"/>
                    <a:pt x="309" y="1827"/>
                    <a:pt x="451" y="1827"/>
                  </a:cubicBezTo>
                  <a:cubicBezTo>
                    <a:pt x="604" y="1827"/>
                    <a:pt x="755" y="1791"/>
                    <a:pt x="915" y="1684"/>
                  </a:cubicBezTo>
                  <a:cubicBezTo>
                    <a:pt x="698" y="1384"/>
                    <a:pt x="208" y="1179"/>
                    <a:pt x="672" y="691"/>
                  </a:cubicBezTo>
                  <a:lnTo>
                    <a:pt x="672" y="691"/>
                  </a:lnTo>
                  <a:cubicBezTo>
                    <a:pt x="940" y="1008"/>
                    <a:pt x="1181" y="1310"/>
                    <a:pt x="1442" y="1595"/>
                  </a:cubicBezTo>
                  <a:cubicBezTo>
                    <a:pt x="1525" y="1687"/>
                    <a:pt x="1658" y="1733"/>
                    <a:pt x="1769" y="1799"/>
                  </a:cubicBezTo>
                  <a:cubicBezTo>
                    <a:pt x="1841" y="1671"/>
                    <a:pt x="1957" y="1548"/>
                    <a:pt x="1976" y="1413"/>
                  </a:cubicBezTo>
                  <a:cubicBezTo>
                    <a:pt x="2034" y="976"/>
                    <a:pt x="2057" y="535"/>
                    <a:pt x="2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8"/>
            <p:cNvSpPr/>
            <p:nvPr/>
          </p:nvSpPr>
          <p:spPr>
            <a:xfrm>
              <a:off x="4841200" y="794375"/>
              <a:ext cx="40625" cy="63675"/>
            </a:xfrm>
            <a:custGeom>
              <a:avLst/>
              <a:gdLst/>
              <a:ahLst/>
              <a:cxnLst/>
              <a:rect l="l" t="t" r="r" b="b"/>
              <a:pathLst>
                <a:path w="1625" h="2547" extrusionOk="0">
                  <a:moveTo>
                    <a:pt x="1499" y="1"/>
                  </a:moveTo>
                  <a:cubicBezTo>
                    <a:pt x="1159" y="68"/>
                    <a:pt x="883" y="94"/>
                    <a:pt x="628" y="180"/>
                  </a:cubicBezTo>
                  <a:cubicBezTo>
                    <a:pt x="259" y="304"/>
                    <a:pt x="70" y="679"/>
                    <a:pt x="129" y="1068"/>
                  </a:cubicBezTo>
                  <a:cubicBezTo>
                    <a:pt x="186" y="1449"/>
                    <a:pt x="446" y="1515"/>
                    <a:pt x="778" y="1537"/>
                  </a:cubicBezTo>
                  <a:cubicBezTo>
                    <a:pt x="933" y="1548"/>
                    <a:pt x="1084" y="1672"/>
                    <a:pt x="1223" y="1765"/>
                  </a:cubicBezTo>
                  <a:cubicBezTo>
                    <a:pt x="1239" y="1777"/>
                    <a:pt x="1182" y="1980"/>
                    <a:pt x="1134" y="1992"/>
                  </a:cubicBezTo>
                  <a:cubicBezTo>
                    <a:pt x="1015" y="2022"/>
                    <a:pt x="889" y="2035"/>
                    <a:pt x="764" y="2035"/>
                  </a:cubicBezTo>
                  <a:cubicBezTo>
                    <a:pt x="720" y="2035"/>
                    <a:pt x="676" y="2034"/>
                    <a:pt x="632" y="2030"/>
                  </a:cubicBezTo>
                  <a:cubicBezTo>
                    <a:pt x="523" y="2022"/>
                    <a:pt x="420" y="1946"/>
                    <a:pt x="310" y="1915"/>
                  </a:cubicBezTo>
                  <a:cubicBezTo>
                    <a:pt x="288" y="1908"/>
                    <a:pt x="265" y="1906"/>
                    <a:pt x="239" y="1906"/>
                  </a:cubicBezTo>
                  <a:cubicBezTo>
                    <a:pt x="196" y="1906"/>
                    <a:pt x="145" y="1911"/>
                    <a:pt x="78" y="1911"/>
                  </a:cubicBezTo>
                  <a:cubicBezTo>
                    <a:pt x="52" y="2097"/>
                    <a:pt x="28" y="2267"/>
                    <a:pt x="0" y="2467"/>
                  </a:cubicBezTo>
                  <a:cubicBezTo>
                    <a:pt x="109" y="2467"/>
                    <a:pt x="200" y="2464"/>
                    <a:pt x="283" y="2464"/>
                  </a:cubicBezTo>
                  <a:cubicBezTo>
                    <a:pt x="337" y="2464"/>
                    <a:pt x="387" y="2465"/>
                    <a:pt x="437" y="2470"/>
                  </a:cubicBezTo>
                  <a:cubicBezTo>
                    <a:pt x="574" y="2485"/>
                    <a:pt x="707" y="2547"/>
                    <a:pt x="842" y="2547"/>
                  </a:cubicBezTo>
                  <a:cubicBezTo>
                    <a:pt x="1211" y="2546"/>
                    <a:pt x="1528" y="2272"/>
                    <a:pt x="1573" y="1940"/>
                  </a:cubicBezTo>
                  <a:cubicBezTo>
                    <a:pt x="1624" y="1566"/>
                    <a:pt x="1437" y="1274"/>
                    <a:pt x="1055" y="1155"/>
                  </a:cubicBezTo>
                  <a:cubicBezTo>
                    <a:pt x="927" y="1116"/>
                    <a:pt x="788" y="1114"/>
                    <a:pt x="542" y="1078"/>
                  </a:cubicBezTo>
                  <a:cubicBezTo>
                    <a:pt x="632" y="892"/>
                    <a:pt x="676" y="715"/>
                    <a:pt x="725" y="714"/>
                  </a:cubicBezTo>
                  <a:cubicBezTo>
                    <a:pt x="746" y="714"/>
                    <a:pt x="767" y="713"/>
                    <a:pt x="789" y="713"/>
                  </a:cubicBezTo>
                  <a:cubicBezTo>
                    <a:pt x="1020" y="713"/>
                    <a:pt x="1255" y="748"/>
                    <a:pt x="1534" y="774"/>
                  </a:cubicBezTo>
                  <a:cubicBezTo>
                    <a:pt x="1523" y="524"/>
                    <a:pt x="1511" y="283"/>
                    <a:pt x="14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8"/>
            <p:cNvSpPr/>
            <p:nvPr/>
          </p:nvSpPr>
          <p:spPr>
            <a:xfrm>
              <a:off x="4677150" y="523400"/>
              <a:ext cx="119150" cy="90950"/>
            </a:xfrm>
            <a:custGeom>
              <a:avLst/>
              <a:gdLst/>
              <a:ahLst/>
              <a:cxnLst/>
              <a:rect l="l" t="t" r="r" b="b"/>
              <a:pathLst>
                <a:path w="4766" h="3638" extrusionOk="0">
                  <a:moveTo>
                    <a:pt x="4765" y="1"/>
                  </a:moveTo>
                  <a:lnTo>
                    <a:pt x="4765" y="1"/>
                  </a:lnTo>
                  <a:cubicBezTo>
                    <a:pt x="2765" y="641"/>
                    <a:pt x="1516" y="2259"/>
                    <a:pt x="0" y="3532"/>
                  </a:cubicBezTo>
                  <a:cubicBezTo>
                    <a:pt x="27" y="3567"/>
                    <a:pt x="54" y="3602"/>
                    <a:pt x="82" y="3637"/>
                  </a:cubicBezTo>
                  <a:cubicBezTo>
                    <a:pt x="1643" y="2426"/>
                    <a:pt x="3204" y="1213"/>
                    <a:pt x="4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8"/>
            <p:cNvSpPr/>
            <p:nvPr/>
          </p:nvSpPr>
          <p:spPr>
            <a:xfrm>
              <a:off x="4704100" y="549550"/>
              <a:ext cx="105450" cy="71950"/>
            </a:xfrm>
            <a:custGeom>
              <a:avLst/>
              <a:gdLst/>
              <a:ahLst/>
              <a:cxnLst/>
              <a:rect l="l" t="t" r="r" b="b"/>
              <a:pathLst>
                <a:path w="4218" h="2878" extrusionOk="0">
                  <a:moveTo>
                    <a:pt x="4095" y="1"/>
                  </a:moveTo>
                  <a:cubicBezTo>
                    <a:pt x="3748" y="164"/>
                    <a:pt x="3361" y="275"/>
                    <a:pt x="3059" y="499"/>
                  </a:cubicBezTo>
                  <a:cubicBezTo>
                    <a:pt x="2040" y="1259"/>
                    <a:pt x="1050" y="2058"/>
                    <a:pt x="1" y="2877"/>
                  </a:cubicBezTo>
                  <a:cubicBezTo>
                    <a:pt x="30" y="2875"/>
                    <a:pt x="59" y="2874"/>
                    <a:pt x="87" y="2874"/>
                  </a:cubicBezTo>
                  <a:cubicBezTo>
                    <a:pt x="139" y="2874"/>
                    <a:pt x="189" y="2877"/>
                    <a:pt x="235" y="2877"/>
                  </a:cubicBezTo>
                  <a:cubicBezTo>
                    <a:pt x="308" y="2877"/>
                    <a:pt x="372" y="2871"/>
                    <a:pt x="418" y="2839"/>
                  </a:cubicBezTo>
                  <a:cubicBezTo>
                    <a:pt x="1689" y="1949"/>
                    <a:pt x="2952" y="1046"/>
                    <a:pt x="4217" y="146"/>
                  </a:cubicBezTo>
                  <a:cubicBezTo>
                    <a:pt x="4176" y="98"/>
                    <a:pt x="4136" y="49"/>
                    <a:pt x="40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8"/>
            <p:cNvSpPr/>
            <p:nvPr/>
          </p:nvSpPr>
          <p:spPr>
            <a:xfrm>
              <a:off x="4905025" y="717975"/>
              <a:ext cx="94950" cy="72550"/>
            </a:xfrm>
            <a:custGeom>
              <a:avLst/>
              <a:gdLst/>
              <a:ahLst/>
              <a:cxnLst/>
              <a:rect l="l" t="t" r="r" b="b"/>
              <a:pathLst>
                <a:path w="3798" h="2902" extrusionOk="0">
                  <a:moveTo>
                    <a:pt x="3798" y="0"/>
                  </a:moveTo>
                  <a:lnTo>
                    <a:pt x="3798" y="0"/>
                  </a:lnTo>
                  <a:cubicBezTo>
                    <a:pt x="2971" y="92"/>
                    <a:pt x="933" y="1617"/>
                    <a:pt x="0" y="2901"/>
                  </a:cubicBezTo>
                  <a:cubicBezTo>
                    <a:pt x="1251" y="1996"/>
                    <a:pt x="2502" y="1092"/>
                    <a:pt x="3750" y="183"/>
                  </a:cubicBezTo>
                  <a:cubicBezTo>
                    <a:pt x="3788" y="154"/>
                    <a:pt x="3782" y="67"/>
                    <a:pt x="37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4928325" y="742900"/>
              <a:ext cx="78225" cy="72575"/>
            </a:xfrm>
            <a:custGeom>
              <a:avLst/>
              <a:gdLst/>
              <a:ahLst/>
              <a:cxnLst/>
              <a:rect l="l" t="t" r="r" b="b"/>
              <a:pathLst>
                <a:path w="3129" h="2903" extrusionOk="0">
                  <a:moveTo>
                    <a:pt x="3128" y="0"/>
                  </a:moveTo>
                  <a:lnTo>
                    <a:pt x="3128" y="0"/>
                  </a:lnTo>
                  <a:cubicBezTo>
                    <a:pt x="1773" y="639"/>
                    <a:pt x="977" y="1777"/>
                    <a:pt x="1" y="2903"/>
                  </a:cubicBezTo>
                  <a:cubicBezTo>
                    <a:pt x="617" y="2657"/>
                    <a:pt x="2872" y="554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4858850" y="880800"/>
              <a:ext cx="12550" cy="42075"/>
            </a:xfrm>
            <a:custGeom>
              <a:avLst/>
              <a:gdLst/>
              <a:ahLst/>
              <a:cxnLst/>
              <a:rect l="l" t="t" r="r" b="b"/>
              <a:pathLst>
                <a:path w="502" h="1683" extrusionOk="0">
                  <a:moveTo>
                    <a:pt x="271" y="0"/>
                  </a:moveTo>
                  <a:cubicBezTo>
                    <a:pt x="0" y="487"/>
                    <a:pt x="66" y="1148"/>
                    <a:pt x="409" y="1682"/>
                  </a:cubicBezTo>
                  <a:cubicBezTo>
                    <a:pt x="342" y="1062"/>
                    <a:pt x="502" y="518"/>
                    <a:pt x="2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8"/>
            <p:cNvSpPr/>
            <p:nvPr/>
          </p:nvSpPr>
          <p:spPr>
            <a:xfrm>
              <a:off x="4606225" y="663000"/>
              <a:ext cx="41525" cy="7775"/>
            </a:xfrm>
            <a:custGeom>
              <a:avLst/>
              <a:gdLst/>
              <a:ahLst/>
              <a:cxnLst/>
              <a:rect l="l" t="t" r="r" b="b"/>
              <a:pathLst>
                <a:path w="1661" h="311" extrusionOk="0">
                  <a:moveTo>
                    <a:pt x="980" y="0"/>
                  </a:moveTo>
                  <a:cubicBezTo>
                    <a:pt x="613" y="0"/>
                    <a:pt x="275" y="108"/>
                    <a:pt x="1" y="310"/>
                  </a:cubicBezTo>
                  <a:cubicBezTo>
                    <a:pt x="146" y="284"/>
                    <a:pt x="288" y="277"/>
                    <a:pt x="427" y="277"/>
                  </a:cubicBezTo>
                  <a:cubicBezTo>
                    <a:pt x="604" y="277"/>
                    <a:pt x="776" y="289"/>
                    <a:pt x="942" y="289"/>
                  </a:cubicBezTo>
                  <a:cubicBezTo>
                    <a:pt x="1194" y="289"/>
                    <a:pt x="1434" y="261"/>
                    <a:pt x="1661" y="119"/>
                  </a:cubicBezTo>
                  <a:cubicBezTo>
                    <a:pt x="1429" y="39"/>
                    <a:pt x="1199" y="0"/>
                    <a:pt x="9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8"/>
            <p:cNvSpPr/>
            <p:nvPr/>
          </p:nvSpPr>
          <p:spPr>
            <a:xfrm>
              <a:off x="4643125" y="773675"/>
              <a:ext cx="34625" cy="22575"/>
            </a:xfrm>
            <a:custGeom>
              <a:avLst/>
              <a:gdLst/>
              <a:ahLst/>
              <a:cxnLst/>
              <a:rect l="l" t="t" r="r" b="b"/>
              <a:pathLst>
                <a:path w="1385" h="903" extrusionOk="0">
                  <a:moveTo>
                    <a:pt x="1384" y="1"/>
                  </a:moveTo>
                  <a:lnTo>
                    <a:pt x="1384" y="1"/>
                  </a:lnTo>
                  <a:cubicBezTo>
                    <a:pt x="730" y="23"/>
                    <a:pt x="402" y="514"/>
                    <a:pt x="0" y="903"/>
                  </a:cubicBezTo>
                  <a:cubicBezTo>
                    <a:pt x="467" y="608"/>
                    <a:pt x="1050" y="495"/>
                    <a:pt x="13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8"/>
            <p:cNvSpPr/>
            <p:nvPr/>
          </p:nvSpPr>
          <p:spPr>
            <a:xfrm>
              <a:off x="4639575" y="537100"/>
              <a:ext cx="37925" cy="22925"/>
            </a:xfrm>
            <a:custGeom>
              <a:avLst/>
              <a:gdLst/>
              <a:ahLst/>
              <a:cxnLst/>
              <a:rect l="l" t="t" r="r" b="b"/>
              <a:pathLst>
                <a:path w="1517" h="917" extrusionOk="0">
                  <a:moveTo>
                    <a:pt x="64" y="0"/>
                  </a:moveTo>
                  <a:cubicBezTo>
                    <a:pt x="43" y="50"/>
                    <a:pt x="22" y="100"/>
                    <a:pt x="0" y="151"/>
                  </a:cubicBezTo>
                  <a:cubicBezTo>
                    <a:pt x="385" y="390"/>
                    <a:pt x="764" y="641"/>
                    <a:pt x="1157" y="865"/>
                  </a:cubicBezTo>
                  <a:cubicBezTo>
                    <a:pt x="1207" y="893"/>
                    <a:pt x="1263" y="916"/>
                    <a:pt x="1316" y="916"/>
                  </a:cubicBezTo>
                  <a:cubicBezTo>
                    <a:pt x="1407" y="916"/>
                    <a:pt x="1490" y="849"/>
                    <a:pt x="1517" y="629"/>
                  </a:cubicBezTo>
                  <a:cubicBezTo>
                    <a:pt x="1045" y="425"/>
                    <a:pt x="555" y="213"/>
                    <a:pt x="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8"/>
            <p:cNvSpPr/>
            <p:nvPr/>
          </p:nvSpPr>
          <p:spPr>
            <a:xfrm>
              <a:off x="4737875" y="850175"/>
              <a:ext cx="20050" cy="37975"/>
            </a:xfrm>
            <a:custGeom>
              <a:avLst/>
              <a:gdLst/>
              <a:ahLst/>
              <a:cxnLst/>
              <a:rect l="l" t="t" r="r" b="b"/>
              <a:pathLst>
                <a:path w="802" h="1519" extrusionOk="0">
                  <a:moveTo>
                    <a:pt x="714" y="1"/>
                  </a:moveTo>
                  <a:lnTo>
                    <a:pt x="714" y="1"/>
                  </a:lnTo>
                  <a:cubicBezTo>
                    <a:pt x="221" y="423"/>
                    <a:pt x="163" y="995"/>
                    <a:pt x="0" y="1518"/>
                  </a:cubicBezTo>
                  <a:cubicBezTo>
                    <a:pt x="679" y="688"/>
                    <a:pt x="801" y="422"/>
                    <a:pt x="7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8"/>
            <p:cNvSpPr/>
            <p:nvPr/>
          </p:nvSpPr>
          <p:spPr>
            <a:xfrm>
              <a:off x="4732350" y="444225"/>
              <a:ext cx="22725" cy="34600"/>
            </a:xfrm>
            <a:custGeom>
              <a:avLst/>
              <a:gdLst/>
              <a:ahLst/>
              <a:cxnLst/>
              <a:rect l="l" t="t" r="r" b="b"/>
              <a:pathLst>
                <a:path w="909" h="1384" extrusionOk="0">
                  <a:moveTo>
                    <a:pt x="0" y="0"/>
                  </a:moveTo>
                  <a:cubicBezTo>
                    <a:pt x="268" y="488"/>
                    <a:pt x="426" y="1044"/>
                    <a:pt x="908" y="1383"/>
                  </a:cubicBezTo>
                  <a:cubicBezTo>
                    <a:pt x="857" y="744"/>
                    <a:pt x="413" y="38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8"/>
            <p:cNvSpPr/>
            <p:nvPr/>
          </p:nvSpPr>
          <p:spPr>
            <a:xfrm>
              <a:off x="5049575" y="533175"/>
              <a:ext cx="34100" cy="25650"/>
            </a:xfrm>
            <a:custGeom>
              <a:avLst/>
              <a:gdLst/>
              <a:ahLst/>
              <a:cxnLst/>
              <a:rect l="l" t="t" r="r" b="b"/>
              <a:pathLst>
                <a:path w="1364" h="1026" extrusionOk="0">
                  <a:moveTo>
                    <a:pt x="1363" y="1"/>
                  </a:moveTo>
                  <a:lnTo>
                    <a:pt x="1363" y="1"/>
                  </a:lnTo>
                  <a:cubicBezTo>
                    <a:pt x="360" y="464"/>
                    <a:pt x="151" y="612"/>
                    <a:pt x="0" y="1025"/>
                  </a:cubicBezTo>
                  <a:cubicBezTo>
                    <a:pt x="666" y="788"/>
                    <a:pt x="1140" y="420"/>
                    <a:pt x="13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8"/>
            <p:cNvSpPr/>
            <p:nvPr/>
          </p:nvSpPr>
          <p:spPr>
            <a:xfrm>
              <a:off x="5049525" y="772075"/>
              <a:ext cx="38900" cy="16750"/>
            </a:xfrm>
            <a:custGeom>
              <a:avLst/>
              <a:gdLst/>
              <a:ahLst/>
              <a:cxnLst/>
              <a:rect l="l" t="t" r="r" b="b"/>
              <a:pathLst>
                <a:path w="1556" h="670" extrusionOk="0">
                  <a:moveTo>
                    <a:pt x="275" y="0"/>
                  </a:moveTo>
                  <a:cubicBezTo>
                    <a:pt x="199" y="0"/>
                    <a:pt x="125" y="33"/>
                    <a:pt x="0" y="90"/>
                  </a:cubicBezTo>
                  <a:cubicBezTo>
                    <a:pt x="434" y="507"/>
                    <a:pt x="973" y="626"/>
                    <a:pt x="1555" y="670"/>
                  </a:cubicBezTo>
                  <a:cubicBezTo>
                    <a:pt x="1305" y="532"/>
                    <a:pt x="1049" y="403"/>
                    <a:pt x="805" y="255"/>
                  </a:cubicBezTo>
                  <a:cubicBezTo>
                    <a:pt x="508" y="74"/>
                    <a:pt x="389" y="0"/>
                    <a:pt x="2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8"/>
            <p:cNvSpPr/>
            <p:nvPr/>
          </p:nvSpPr>
          <p:spPr>
            <a:xfrm>
              <a:off x="4970000" y="440625"/>
              <a:ext cx="18800" cy="37300"/>
            </a:xfrm>
            <a:custGeom>
              <a:avLst/>
              <a:gdLst/>
              <a:ahLst/>
              <a:cxnLst/>
              <a:rect l="l" t="t" r="r" b="b"/>
              <a:pathLst>
                <a:path w="752" h="1492" extrusionOk="0">
                  <a:moveTo>
                    <a:pt x="751" y="1"/>
                  </a:moveTo>
                  <a:cubicBezTo>
                    <a:pt x="529" y="510"/>
                    <a:pt x="0" y="867"/>
                    <a:pt x="46" y="1492"/>
                  </a:cubicBezTo>
                  <a:cubicBezTo>
                    <a:pt x="547" y="1106"/>
                    <a:pt x="661" y="560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8"/>
            <p:cNvSpPr/>
            <p:nvPr/>
          </p:nvSpPr>
          <p:spPr>
            <a:xfrm>
              <a:off x="4679075" y="812600"/>
              <a:ext cx="18975" cy="25425"/>
            </a:xfrm>
            <a:custGeom>
              <a:avLst/>
              <a:gdLst/>
              <a:ahLst/>
              <a:cxnLst/>
              <a:rect l="l" t="t" r="r" b="b"/>
              <a:pathLst>
                <a:path w="759" h="1017" extrusionOk="0">
                  <a:moveTo>
                    <a:pt x="759" y="1"/>
                  </a:moveTo>
                  <a:cubicBezTo>
                    <a:pt x="282" y="199"/>
                    <a:pt x="210" y="293"/>
                    <a:pt x="0" y="1017"/>
                  </a:cubicBezTo>
                  <a:cubicBezTo>
                    <a:pt x="372" y="778"/>
                    <a:pt x="741" y="540"/>
                    <a:pt x="7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8"/>
            <p:cNvSpPr/>
            <p:nvPr/>
          </p:nvSpPr>
          <p:spPr>
            <a:xfrm>
              <a:off x="4785350" y="874700"/>
              <a:ext cx="12450" cy="34375"/>
            </a:xfrm>
            <a:custGeom>
              <a:avLst/>
              <a:gdLst/>
              <a:ahLst/>
              <a:cxnLst/>
              <a:rect l="l" t="t" r="r" b="b"/>
              <a:pathLst>
                <a:path w="498" h="1375" extrusionOk="0">
                  <a:moveTo>
                    <a:pt x="266" y="0"/>
                  </a:moveTo>
                  <a:cubicBezTo>
                    <a:pt x="0" y="464"/>
                    <a:pt x="67" y="871"/>
                    <a:pt x="87" y="1375"/>
                  </a:cubicBezTo>
                  <a:cubicBezTo>
                    <a:pt x="425" y="903"/>
                    <a:pt x="498" y="702"/>
                    <a:pt x="463" y="302"/>
                  </a:cubicBezTo>
                  <a:cubicBezTo>
                    <a:pt x="456" y="218"/>
                    <a:pt x="362" y="141"/>
                    <a:pt x="2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8"/>
            <p:cNvSpPr/>
            <p:nvPr/>
          </p:nvSpPr>
          <p:spPr>
            <a:xfrm>
              <a:off x="4972525" y="851075"/>
              <a:ext cx="22100" cy="34525"/>
            </a:xfrm>
            <a:custGeom>
              <a:avLst/>
              <a:gdLst/>
              <a:ahLst/>
              <a:cxnLst/>
              <a:rect l="l" t="t" r="r" b="b"/>
              <a:pathLst>
                <a:path w="884" h="1381" extrusionOk="0">
                  <a:moveTo>
                    <a:pt x="0" y="0"/>
                  </a:moveTo>
                  <a:cubicBezTo>
                    <a:pt x="27" y="650"/>
                    <a:pt x="509" y="976"/>
                    <a:pt x="884" y="1381"/>
                  </a:cubicBezTo>
                  <a:cubicBezTo>
                    <a:pt x="628" y="893"/>
                    <a:pt x="484" y="33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8"/>
            <p:cNvSpPr/>
            <p:nvPr/>
          </p:nvSpPr>
          <p:spPr>
            <a:xfrm>
              <a:off x="5078500" y="659475"/>
              <a:ext cx="43800" cy="8325"/>
            </a:xfrm>
            <a:custGeom>
              <a:avLst/>
              <a:gdLst/>
              <a:ahLst/>
              <a:cxnLst/>
              <a:rect l="l" t="t" r="r" b="b"/>
              <a:pathLst>
                <a:path w="1752" h="333" extrusionOk="0">
                  <a:moveTo>
                    <a:pt x="792" y="1"/>
                  </a:moveTo>
                  <a:cubicBezTo>
                    <a:pt x="404" y="1"/>
                    <a:pt x="191" y="86"/>
                    <a:pt x="1" y="274"/>
                  </a:cubicBezTo>
                  <a:cubicBezTo>
                    <a:pt x="185" y="314"/>
                    <a:pt x="362" y="333"/>
                    <a:pt x="539" y="333"/>
                  </a:cubicBezTo>
                  <a:cubicBezTo>
                    <a:pt x="931" y="333"/>
                    <a:pt x="1316" y="241"/>
                    <a:pt x="1752" y="96"/>
                  </a:cubicBezTo>
                  <a:cubicBezTo>
                    <a:pt x="1341" y="34"/>
                    <a:pt x="1033" y="1"/>
                    <a:pt x="7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8"/>
            <p:cNvSpPr/>
            <p:nvPr/>
          </p:nvSpPr>
          <p:spPr>
            <a:xfrm>
              <a:off x="4854800" y="410175"/>
              <a:ext cx="13350" cy="38500"/>
            </a:xfrm>
            <a:custGeom>
              <a:avLst/>
              <a:gdLst/>
              <a:ahLst/>
              <a:cxnLst/>
              <a:rect l="l" t="t" r="r" b="b"/>
              <a:pathLst>
                <a:path w="534" h="1540" extrusionOk="0">
                  <a:moveTo>
                    <a:pt x="149" y="0"/>
                  </a:moveTo>
                  <a:lnTo>
                    <a:pt x="149" y="0"/>
                  </a:lnTo>
                  <a:cubicBezTo>
                    <a:pt x="295" y="505"/>
                    <a:pt x="1" y="1049"/>
                    <a:pt x="322" y="1540"/>
                  </a:cubicBezTo>
                  <a:cubicBezTo>
                    <a:pt x="534" y="893"/>
                    <a:pt x="469" y="393"/>
                    <a:pt x="1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8"/>
            <p:cNvSpPr/>
            <p:nvPr/>
          </p:nvSpPr>
          <p:spPr>
            <a:xfrm>
              <a:off x="4692325" y="477550"/>
              <a:ext cx="25450" cy="20200"/>
            </a:xfrm>
            <a:custGeom>
              <a:avLst/>
              <a:gdLst/>
              <a:ahLst/>
              <a:cxnLst/>
              <a:rect l="l" t="t" r="r" b="b"/>
              <a:pathLst>
                <a:path w="1018" h="808" extrusionOk="0">
                  <a:moveTo>
                    <a:pt x="0" y="0"/>
                  </a:moveTo>
                  <a:cubicBezTo>
                    <a:pt x="235" y="610"/>
                    <a:pt x="448" y="808"/>
                    <a:pt x="814" y="808"/>
                  </a:cubicBezTo>
                  <a:cubicBezTo>
                    <a:pt x="856" y="808"/>
                    <a:pt x="900" y="805"/>
                    <a:pt x="947" y="800"/>
                  </a:cubicBezTo>
                  <a:cubicBezTo>
                    <a:pt x="970" y="752"/>
                    <a:pt x="994" y="703"/>
                    <a:pt x="1017" y="655"/>
                  </a:cubicBezTo>
                  <a:cubicBezTo>
                    <a:pt x="678" y="437"/>
                    <a:pt x="339" y="218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8"/>
            <p:cNvSpPr/>
            <p:nvPr/>
          </p:nvSpPr>
          <p:spPr>
            <a:xfrm>
              <a:off x="4620900" y="588250"/>
              <a:ext cx="32875" cy="9600"/>
            </a:xfrm>
            <a:custGeom>
              <a:avLst/>
              <a:gdLst/>
              <a:ahLst/>
              <a:cxnLst/>
              <a:rect l="l" t="t" r="r" b="b"/>
              <a:pathLst>
                <a:path w="1315" h="384" extrusionOk="0">
                  <a:moveTo>
                    <a:pt x="592" y="1"/>
                  </a:moveTo>
                  <a:cubicBezTo>
                    <a:pt x="433" y="1"/>
                    <a:pt x="253" y="45"/>
                    <a:pt x="1" y="126"/>
                  </a:cubicBezTo>
                  <a:cubicBezTo>
                    <a:pt x="253" y="302"/>
                    <a:pt x="505" y="384"/>
                    <a:pt x="793" y="384"/>
                  </a:cubicBezTo>
                  <a:cubicBezTo>
                    <a:pt x="953" y="384"/>
                    <a:pt x="1125" y="359"/>
                    <a:pt x="1315" y="310"/>
                  </a:cubicBezTo>
                  <a:cubicBezTo>
                    <a:pt x="1012" y="95"/>
                    <a:pt x="824" y="1"/>
                    <a:pt x="5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8"/>
            <p:cNvSpPr/>
            <p:nvPr/>
          </p:nvSpPr>
          <p:spPr>
            <a:xfrm>
              <a:off x="5080625" y="608300"/>
              <a:ext cx="29500" cy="13100"/>
            </a:xfrm>
            <a:custGeom>
              <a:avLst/>
              <a:gdLst/>
              <a:ahLst/>
              <a:cxnLst/>
              <a:rect l="l" t="t" r="r" b="b"/>
              <a:pathLst>
                <a:path w="1180" h="524" extrusionOk="0">
                  <a:moveTo>
                    <a:pt x="922" y="1"/>
                  </a:moveTo>
                  <a:cubicBezTo>
                    <a:pt x="566" y="1"/>
                    <a:pt x="246" y="116"/>
                    <a:pt x="0" y="492"/>
                  </a:cubicBezTo>
                  <a:cubicBezTo>
                    <a:pt x="83" y="514"/>
                    <a:pt x="159" y="523"/>
                    <a:pt x="230" y="523"/>
                  </a:cubicBezTo>
                  <a:cubicBezTo>
                    <a:pt x="633" y="523"/>
                    <a:pt x="880" y="211"/>
                    <a:pt x="1180" y="18"/>
                  </a:cubicBezTo>
                  <a:cubicBezTo>
                    <a:pt x="1092" y="7"/>
                    <a:pt x="1006" y="1"/>
                    <a:pt x="9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8"/>
            <p:cNvSpPr/>
            <p:nvPr/>
          </p:nvSpPr>
          <p:spPr>
            <a:xfrm>
              <a:off x="5010275" y="830350"/>
              <a:ext cx="26250" cy="19775"/>
            </a:xfrm>
            <a:custGeom>
              <a:avLst/>
              <a:gdLst/>
              <a:ahLst/>
              <a:cxnLst/>
              <a:rect l="l" t="t" r="r" b="b"/>
              <a:pathLst>
                <a:path w="1050" h="791" extrusionOk="0">
                  <a:moveTo>
                    <a:pt x="1" y="0"/>
                  </a:moveTo>
                  <a:lnTo>
                    <a:pt x="1" y="0"/>
                  </a:lnTo>
                  <a:cubicBezTo>
                    <a:pt x="215" y="548"/>
                    <a:pt x="633" y="670"/>
                    <a:pt x="1050" y="791"/>
                  </a:cubicBezTo>
                  <a:cubicBezTo>
                    <a:pt x="839" y="389"/>
                    <a:pt x="588" y="44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8"/>
            <p:cNvSpPr/>
            <p:nvPr/>
          </p:nvSpPr>
          <p:spPr>
            <a:xfrm>
              <a:off x="4806100" y="418625"/>
              <a:ext cx="13475" cy="27175"/>
            </a:xfrm>
            <a:custGeom>
              <a:avLst/>
              <a:gdLst/>
              <a:ahLst/>
              <a:cxnLst/>
              <a:rect l="l" t="t" r="r" b="b"/>
              <a:pathLst>
                <a:path w="539" h="1087" extrusionOk="0">
                  <a:moveTo>
                    <a:pt x="1" y="0"/>
                  </a:moveTo>
                  <a:lnTo>
                    <a:pt x="1" y="0"/>
                  </a:lnTo>
                  <a:cubicBezTo>
                    <a:pt x="59" y="772"/>
                    <a:pt x="106" y="868"/>
                    <a:pt x="529" y="1086"/>
                  </a:cubicBezTo>
                  <a:cubicBezTo>
                    <a:pt x="539" y="581"/>
                    <a:pt x="411" y="32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8"/>
            <p:cNvSpPr/>
            <p:nvPr/>
          </p:nvSpPr>
          <p:spPr>
            <a:xfrm>
              <a:off x="5028550" y="489550"/>
              <a:ext cx="23200" cy="29625"/>
            </a:xfrm>
            <a:custGeom>
              <a:avLst/>
              <a:gdLst/>
              <a:ahLst/>
              <a:cxnLst/>
              <a:rect l="l" t="t" r="r" b="b"/>
              <a:pathLst>
                <a:path w="928" h="1185" extrusionOk="0">
                  <a:moveTo>
                    <a:pt x="928" y="0"/>
                  </a:moveTo>
                  <a:lnTo>
                    <a:pt x="928" y="0"/>
                  </a:lnTo>
                  <a:cubicBezTo>
                    <a:pt x="382" y="303"/>
                    <a:pt x="88" y="594"/>
                    <a:pt x="1" y="1185"/>
                  </a:cubicBezTo>
                  <a:cubicBezTo>
                    <a:pt x="562" y="941"/>
                    <a:pt x="684" y="524"/>
                    <a:pt x="9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8"/>
            <p:cNvSpPr/>
            <p:nvPr/>
          </p:nvSpPr>
          <p:spPr>
            <a:xfrm>
              <a:off x="5075850" y="732375"/>
              <a:ext cx="32575" cy="9025"/>
            </a:xfrm>
            <a:custGeom>
              <a:avLst/>
              <a:gdLst/>
              <a:ahLst/>
              <a:cxnLst/>
              <a:rect l="l" t="t" r="r" b="b"/>
              <a:pathLst>
                <a:path w="1303" h="361" extrusionOk="0">
                  <a:moveTo>
                    <a:pt x="492" y="0"/>
                  </a:moveTo>
                  <a:cubicBezTo>
                    <a:pt x="328" y="0"/>
                    <a:pt x="167" y="37"/>
                    <a:pt x="1" y="113"/>
                  </a:cubicBezTo>
                  <a:cubicBezTo>
                    <a:pt x="218" y="290"/>
                    <a:pt x="443" y="361"/>
                    <a:pt x="697" y="361"/>
                  </a:cubicBezTo>
                  <a:cubicBezTo>
                    <a:pt x="881" y="361"/>
                    <a:pt x="1081" y="323"/>
                    <a:pt x="1302" y="262"/>
                  </a:cubicBezTo>
                  <a:cubicBezTo>
                    <a:pt x="1009" y="90"/>
                    <a:pt x="748" y="0"/>
                    <a:pt x="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8"/>
            <p:cNvSpPr/>
            <p:nvPr/>
          </p:nvSpPr>
          <p:spPr>
            <a:xfrm>
              <a:off x="4613575" y="708800"/>
              <a:ext cx="33350" cy="13400"/>
            </a:xfrm>
            <a:custGeom>
              <a:avLst/>
              <a:gdLst/>
              <a:ahLst/>
              <a:cxnLst/>
              <a:rect l="l" t="t" r="r" b="b"/>
              <a:pathLst>
                <a:path w="1334" h="536" extrusionOk="0">
                  <a:moveTo>
                    <a:pt x="1122" y="0"/>
                  </a:moveTo>
                  <a:cubicBezTo>
                    <a:pt x="684" y="0"/>
                    <a:pt x="414" y="283"/>
                    <a:pt x="1" y="515"/>
                  </a:cubicBezTo>
                  <a:cubicBezTo>
                    <a:pt x="111" y="529"/>
                    <a:pt x="213" y="536"/>
                    <a:pt x="309" y="536"/>
                  </a:cubicBezTo>
                  <a:cubicBezTo>
                    <a:pt x="752" y="536"/>
                    <a:pt x="1054" y="384"/>
                    <a:pt x="1333" y="21"/>
                  </a:cubicBezTo>
                  <a:cubicBezTo>
                    <a:pt x="1258" y="7"/>
                    <a:pt x="1188" y="0"/>
                    <a:pt x="1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8"/>
            <p:cNvSpPr/>
            <p:nvPr/>
          </p:nvSpPr>
          <p:spPr>
            <a:xfrm>
              <a:off x="4905525" y="883600"/>
              <a:ext cx="15500" cy="27600"/>
            </a:xfrm>
            <a:custGeom>
              <a:avLst/>
              <a:gdLst/>
              <a:ahLst/>
              <a:cxnLst/>
              <a:rect l="l" t="t" r="r" b="b"/>
              <a:pathLst>
                <a:path w="620" h="1104" extrusionOk="0">
                  <a:moveTo>
                    <a:pt x="70" y="1"/>
                  </a:moveTo>
                  <a:lnTo>
                    <a:pt x="70" y="1"/>
                  </a:lnTo>
                  <a:cubicBezTo>
                    <a:pt x="0" y="475"/>
                    <a:pt x="320" y="762"/>
                    <a:pt x="550" y="1103"/>
                  </a:cubicBezTo>
                  <a:cubicBezTo>
                    <a:pt x="620" y="441"/>
                    <a:pt x="523" y="228"/>
                    <a:pt x="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8"/>
            <p:cNvSpPr/>
            <p:nvPr/>
          </p:nvSpPr>
          <p:spPr>
            <a:xfrm>
              <a:off x="4928275" y="423550"/>
              <a:ext cx="13825" cy="32150"/>
            </a:xfrm>
            <a:custGeom>
              <a:avLst/>
              <a:gdLst/>
              <a:ahLst/>
              <a:cxnLst/>
              <a:rect l="l" t="t" r="r" b="b"/>
              <a:pathLst>
                <a:path w="553" h="1286" extrusionOk="0">
                  <a:moveTo>
                    <a:pt x="383" y="0"/>
                  </a:moveTo>
                  <a:lnTo>
                    <a:pt x="383" y="0"/>
                  </a:lnTo>
                  <a:cubicBezTo>
                    <a:pt x="107" y="365"/>
                    <a:pt x="1" y="750"/>
                    <a:pt x="239" y="1285"/>
                  </a:cubicBezTo>
                  <a:cubicBezTo>
                    <a:pt x="552" y="807"/>
                    <a:pt x="449" y="403"/>
                    <a:pt x="3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8"/>
            <p:cNvSpPr/>
            <p:nvPr/>
          </p:nvSpPr>
          <p:spPr>
            <a:xfrm>
              <a:off x="4632550" y="746175"/>
              <a:ext cx="28000" cy="17925"/>
            </a:xfrm>
            <a:custGeom>
              <a:avLst/>
              <a:gdLst/>
              <a:ahLst/>
              <a:cxnLst/>
              <a:rect l="l" t="t" r="r" b="b"/>
              <a:pathLst>
                <a:path w="1120" h="717" extrusionOk="0">
                  <a:moveTo>
                    <a:pt x="1120" y="1"/>
                  </a:moveTo>
                  <a:lnTo>
                    <a:pt x="1120" y="1"/>
                  </a:lnTo>
                  <a:cubicBezTo>
                    <a:pt x="673" y="237"/>
                    <a:pt x="337" y="416"/>
                    <a:pt x="1" y="594"/>
                  </a:cubicBezTo>
                  <a:cubicBezTo>
                    <a:pt x="28" y="635"/>
                    <a:pt x="56" y="676"/>
                    <a:pt x="83" y="717"/>
                  </a:cubicBezTo>
                  <a:cubicBezTo>
                    <a:pt x="397" y="593"/>
                    <a:pt x="715" y="476"/>
                    <a:pt x="1022" y="336"/>
                  </a:cubicBezTo>
                  <a:cubicBezTo>
                    <a:pt x="1069" y="315"/>
                    <a:pt x="1069" y="188"/>
                    <a:pt x="1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8"/>
            <p:cNvSpPr/>
            <p:nvPr/>
          </p:nvSpPr>
          <p:spPr>
            <a:xfrm>
              <a:off x="4711350" y="838750"/>
              <a:ext cx="19825" cy="26900"/>
            </a:xfrm>
            <a:custGeom>
              <a:avLst/>
              <a:gdLst/>
              <a:ahLst/>
              <a:cxnLst/>
              <a:rect l="l" t="t" r="r" b="b"/>
              <a:pathLst>
                <a:path w="793" h="1076" extrusionOk="0">
                  <a:moveTo>
                    <a:pt x="646" y="1"/>
                  </a:moveTo>
                  <a:lnTo>
                    <a:pt x="646" y="1"/>
                  </a:lnTo>
                  <a:cubicBezTo>
                    <a:pt x="431" y="329"/>
                    <a:pt x="215" y="658"/>
                    <a:pt x="1" y="985"/>
                  </a:cubicBezTo>
                  <a:cubicBezTo>
                    <a:pt x="43" y="1016"/>
                    <a:pt x="86" y="1045"/>
                    <a:pt x="128" y="1075"/>
                  </a:cubicBezTo>
                  <a:cubicBezTo>
                    <a:pt x="316" y="728"/>
                    <a:pt x="792" y="562"/>
                    <a:pt x="6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8"/>
            <p:cNvSpPr/>
            <p:nvPr/>
          </p:nvSpPr>
          <p:spPr>
            <a:xfrm>
              <a:off x="4887525" y="417475"/>
              <a:ext cx="8925" cy="28450"/>
            </a:xfrm>
            <a:custGeom>
              <a:avLst/>
              <a:gdLst/>
              <a:ahLst/>
              <a:cxnLst/>
              <a:rect l="l" t="t" r="r" b="b"/>
              <a:pathLst>
                <a:path w="357" h="1138" extrusionOk="0">
                  <a:moveTo>
                    <a:pt x="356" y="0"/>
                  </a:moveTo>
                  <a:lnTo>
                    <a:pt x="356" y="0"/>
                  </a:lnTo>
                  <a:cubicBezTo>
                    <a:pt x="105" y="354"/>
                    <a:pt x="1" y="723"/>
                    <a:pt x="106" y="1116"/>
                  </a:cubicBezTo>
                  <a:cubicBezTo>
                    <a:pt x="165" y="1124"/>
                    <a:pt x="226" y="1131"/>
                    <a:pt x="285" y="1137"/>
                  </a:cubicBezTo>
                  <a:cubicBezTo>
                    <a:pt x="309" y="759"/>
                    <a:pt x="332" y="379"/>
                    <a:pt x="3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8"/>
            <p:cNvSpPr/>
            <p:nvPr/>
          </p:nvSpPr>
          <p:spPr>
            <a:xfrm>
              <a:off x="4945275" y="868225"/>
              <a:ext cx="16525" cy="31750"/>
            </a:xfrm>
            <a:custGeom>
              <a:avLst/>
              <a:gdLst/>
              <a:ahLst/>
              <a:cxnLst/>
              <a:rect l="l" t="t" r="r" b="b"/>
              <a:pathLst>
                <a:path w="661" h="1270" extrusionOk="0">
                  <a:moveTo>
                    <a:pt x="1" y="0"/>
                  </a:moveTo>
                  <a:lnTo>
                    <a:pt x="1" y="0"/>
                  </a:lnTo>
                  <a:cubicBezTo>
                    <a:pt x="223" y="428"/>
                    <a:pt x="405" y="778"/>
                    <a:pt x="661" y="1270"/>
                  </a:cubicBezTo>
                  <a:cubicBezTo>
                    <a:pt x="520" y="312"/>
                    <a:pt x="470" y="213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8"/>
            <p:cNvSpPr/>
            <p:nvPr/>
          </p:nvSpPr>
          <p:spPr>
            <a:xfrm>
              <a:off x="5082425" y="690250"/>
              <a:ext cx="28975" cy="7725"/>
            </a:xfrm>
            <a:custGeom>
              <a:avLst/>
              <a:gdLst/>
              <a:ahLst/>
              <a:cxnLst/>
              <a:rect l="l" t="t" r="r" b="b"/>
              <a:pathLst>
                <a:path w="1159" h="309" extrusionOk="0">
                  <a:moveTo>
                    <a:pt x="370" y="0"/>
                  </a:moveTo>
                  <a:cubicBezTo>
                    <a:pt x="254" y="0"/>
                    <a:pt x="135" y="22"/>
                    <a:pt x="14" y="69"/>
                  </a:cubicBezTo>
                  <a:cubicBezTo>
                    <a:pt x="10" y="121"/>
                    <a:pt x="4" y="173"/>
                    <a:pt x="0" y="225"/>
                  </a:cubicBezTo>
                  <a:cubicBezTo>
                    <a:pt x="386" y="253"/>
                    <a:pt x="773" y="280"/>
                    <a:pt x="1159" y="308"/>
                  </a:cubicBezTo>
                  <a:cubicBezTo>
                    <a:pt x="905" y="120"/>
                    <a:pt x="644" y="0"/>
                    <a:pt x="3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8"/>
            <p:cNvSpPr/>
            <p:nvPr/>
          </p:nvSpPr>
          <p:spPr>
            <a:xfrm>
              <a:off x="4663300" y="513225"/>
              <a:ext cx="26625" cy="16325"/>
            </a:xfrm>
            <a:custGeom>
              <a:avLst/>
              <a:gdLst/>
              <a:ahLst/>
              <a:cxnLst/>
              <a:rect l="l" t="t" r="r" b="b"/>
              <a:pathLst>
                <a:path w="1065" h="653" extrusionOk="0">
                  <a:moveTo>
                    <a:pt x="79" y="0"/>
                  </a:moveTo>
                  <a:cubicBezTo>
                    <a:pt x="53" y="43"/>
                    <a:pt x="27" y="85"/>
                    <a:pt x="0" y="127"/>
                  </a:cubicBezTo>
                  <a:cubicBezTo>
                    <a:pt x="310" y="262"/>
                    <a:pt x="462" y="653"/>
                    <a:pt x="854" y="653"/>
                  </a:cubicBezTo>
                  <a:cubicBezTo>
                    <a:pt x="917" y="653"/>
                    <a:pt x="987" y="643"/>
                    <a:pt x="1064" y="620"/>
                  </a:cubicBezTo>
                  <a:cubicBezTo>
                    <a:pt x="736" y="413"/>
                    <a:pt x="407" y="207"/>
                    <a:pt x="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8"/>
            <p:cNvSpPr/>
            <p:nvPr/>
          </p:nvSpPr>
          <p:spPr>
            <a:xfrm>
              <a:off x="4616975" y="632575"/>
              <a:ext cx="27050" cy="7700"/>
            </a:xfrm>
            <a:custGeom>
              <a:avLst/>
              <a:gdLst/>
              <a:ahLst/>
              <a:cxnLst/>
              <a:rect l="l" t="t" r="r" b="b"/>
              <a:pathLst>
                <a:path w="1082" h="308" extrusionOk="0">
                  <a:moveTo>
                    <a:pt x="14" y="1"/>
                  </a:moveTo>
                  <a:cubicBezTo>
                    <a:pt x="10" y="51"/>
                    <a:pt x="4" y="100"/>
                    <a:pt x="0" y="149"/>
                  </a:cubicBezTo>
                  <a:cubicBezTo>
                    <a:pt x="359" y="202"/>
                    <a:pt x="718" y="254"/>
                    <a:pt x="1076" y="307"/>
                  </a:cubicBezTo>
                  <a:cubicBezTo>
                    <a:pt x="1079" y="224"/>
                    <a:pt x="1080" y="140"/>
                    <a:pt x="1082" y="57"/>
                  </a:cubicBezTo>
                  <a:cubicBezTo>
                    <a:pt x="726" y="38"/>
                    <a:pt x="370" y="19"/>
                    <a:pt x="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8"/>
            <p:cNvSpPr/>
            <p:nvPr/>
          </p:nvSpPr>
          <p:spPr>
            <a:xfrm>
              <a:off x="5037800" y="797350"/>
              <a:ext cx="23250" cy="18725"/>
            </a:xfrm>
            <a:custGeom>
              <a:avLst/>
              <a:gdLst/>
              <a:ahLst/>
              <a:cxnLst/>
              <a:rect l="l" t="t" r="r" b="b"/>
              <a:pathLst>
                <a:path w="930" h="749" extrusionOk="0">
                  <a:moveTo>
                    <a:pt x="95" y="1"/>
                  </a:moveTo>
                  <a:cubicBezTo>
                    <a:pt x="63" y="49"/>
                    <a:pt x="32" y="96"/>
                    <a:pt x="1" y="143"/>
                  </a:cubicBezTo>
                  <a:cubicBezTo>
                    <a:pt x="310" y="345"/>
                    <a:pt x="619" y="547"/>
                    <a:pt x="929" y="749"/>
                  </a:cubicBezTo>
                  <a:cubicBezTo>
                    <a:pt x="705" y="418"/>
                    <a:pt x="510" y="45"/>
                    <a:pt x="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8"/>
            <p:cNvSpPr/>
            <p:nvPr/>
          </p:nvSpPr>
          <p:spPr>
            <a:xfrm>
              <a:off x="4767875" y="433725"/>
              <a:ext cx="14625" cy="28700"/>
            </a:xfrm>
            <a:custGeom>
              <a:avLst/>
              <a:gdLst/>
              <a:ahLst/>
              <a:cxnLst/>
              <a:rect l="l" t="t" r="r" b="b"/>
              <a:pathLst>
                <a:path w="585" h="1148" extrusionOk="0">
                  <a:moveTo>
                    <a:pt x="1" y="0"/>
                  </a:moveTo>
                  <a:lnTo>
                    <a:pt x="1" y="0"/>
                  </a:lnTo>
                  <a:cubicBezTo>
                    <a:pt x="39" y="755"/>
                    <a:pt x="96" y="871"/>
                    <a:pt x="585" y="1147"/>
                  </a:cubicBezTo>
                  <a:cubicBezTo>
                    <a:pt x="352" y="691"/>
                    <a:pt x="176" y="345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8"/>
            <p:cNvSpPr/>
            <p:nvPr/>
          </p:nvSpPr>
          <p:spPr>
            <a:xfrm>
              <a:off x="5068650" y="566100"/>
              <a:ext cx="25650" cy="15775"/>
            </a:xfrm>
            <a:custGeom>
              <a:avLst/>
              <a:gdLst/>
              <a:ahLst/>
              <a:cxnLst/>
              <a:rect l="l" t="t" r="r" b="b"/>
              <a:pathLst>
                <a:path w="1026" h="631" extrusionOk="0">
                  <a:moveTo>
                    <a:pt x="964" y="0"/>
                  </a:moveTo>
                  <a:cubicBezTo>
                    <a:pt x="624" y="171"/>
                    <a:pt x="184" y="141"/>
                    <a:pt x="1" y="630"/>
                  </a:cubicBezTo>
                  <a:cubicBezTo>
                    <a:pt x="343" y="462"/>
                    <a:pt x="685" y="293"/>
                    <a:pt x="1026" y="124"/>
                  </a:cubicBezTo>
                  <a:cubicBezTo>
                    <a:pt x="1006" y="84"/>
                    <a:pt x="985" y="42"/>
                    <a:pt x="9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8"/>
            <p:cNvSpPr/>
            <p:nvPr/>
          </p:nvSpPr>
          <p:spPr>
            <a:xfrm>
              <a:off x="4830350" y="882825"/>
              <a:ext cx="11100" cy="32100"/>
            </a:xfrm>
            <a:custGeom>
              <a:avLst/>
              <a:gdLst/>
              <a:ahLst/>
              <a:cxnLst/>
              <a:rect l="l" t="t" r="r" b="b"/>
              <a:pathLst>
                <a:path w="444" h="1284" extrusionOk="0">
                  <a:moveTo>
                    <a:pt x="242" y="0"/>
                  </a:moveTo>
                  <a:lnTo>
                    <a:pt x="242" y="0"/>
                  </a:lnTo>
                  <a:cubicBezTo>
                    <a:pt x="15" y="427"/>
                    <a:pt x="0" y="600"/>
                    <a:pt x="150" y="1283"/>
                  </a:cubicBezTo>
                  <a:cubicBezTo>
                    <a:pt x="218" y="799"/>
                    <a:pt x="444" y="438"/>
                    <a:pt x="2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8"/>
            <p:cNvSpPr/>
            <p:nvPr/>
          </p:nvSpPr>
          <p:spPr>
            <a:xfrm>
              <a:off x="4995975" y="466775"/>
              <a:ext cx="16025" cy="25875"/>
            </a:xfrm>
            <a:custGeom>
              <a:avLst/>
              <a:gdLst/>
              <a:ahLst/>
              <a:cxnLst/>
              <a:rect l="l" t="t" r="r" b="b"/>
              <a:pathLst>
                <a:path w="641" h="1035" extrusionOk="0">
                  <a:moveTo>
                    <a:pt x="640" y="1"/>
                  </a:moveTo>
                  <a:cubicBezTo>
                    <a:pt x="322" y="358"/>
                    <a:pt x="0" y="519"/>
                    <a:pt x="22" y="1034"/>
                  </a:cubicBezTo>
                  <a:cubicBezTo>
                    <a:pt x="346" y="734"/>
                    <a:pt x="537" y="492"/>
                    <a:pt x="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8" name="Google Shape;1068;p38"/>
          <p:cNvGrpSpPr/>
          <p:nvPr/>
        </p:nvGrpSpPr>
        <p:grpSpPr>
          <a:xfrm rot="-1032382">
            <a:off x="7813289" y="1543550"/>
            <a:ext cx="964354" cy="905832"/>
            <a:chOff x="5686200" y="1515300"/>
            <a:chExt cx="964400" cy="905875"/>
          </a:xfrm>
        </p:grpSpPr>
        <p:sp>
          <p:nvSpPr>
            <p:cNvPr id="1069" name="Google Shape;1069;p38"/>
            <p:cNvSpPr/>
            <p:nvPr/>
          </p:nvSpPr>
          <p:spPr>
            <a:xfrm>
              <a:off x="5686200" y="1515300"/>
              <a:ext cx="964400" cy="905875"/>
            </a:xfrm>
            <a:custGeom>
              <a:avLst/>
              <a:gdLst/>
              <a:ahLst/>
              <a:cxnLst/>
              <a:rect l="l" t="t" r="r" b="b"/>
              <a:pathLst>
                <a:path w="38576" h="36235" extrusionOk="0">
                  <a:moveTo>
                    <a:pt x="20935" y="867"/>
                  </a:moveTo>
                  <a:cubicBezTo>
                    <a:pt x="22771" y="867"/>
                    <a:pt x="24607" y="924"/>
                    <a:pt x="26442" y="988"/>
                  </a:cubicBezTo>
                  <a:cubicBezTo>
                    <a:pt x="28007" y="1042"/>
                    <a:pt x="29573" y="1128"/>
                    <a:pt x="31130" y="1279"/>
                  </a:cubicBezTo>
                  <a:cubicBezTo>
                    <a:pt x="32503" y="1413"/>
                    <a:pt x="33868" y="1642"/>
                    <a:pt x="35232" y="1854"/>
                  </a:cubicBezTo>
                  <a:cubicBezTo>
                    <a:pt x="36180" y="2001"/>
                    <a:pt x="36841" y="2710"/>
                    <a:pt x="37096" y="3662"/>
                  </a:cubicBezTo>
                  <a:cubicBezTo>
                    <a:pt x="37559" y="5394"/>
                    <a:pt x="37578" y="7173"/>
                    <a:pt x="37622" y="8936"/>
                  </a:cubicBezTo>
                  <a:cubicBezTo>
                    <a:pt x="37691" y="11723"/>
                    <a:pt x="37621" y="14512"/>
                    <a:pt x="37634" y="17300"/>
                  </a:cubicBezTo>
                  <a:cubicBezTo>
                    <a:pt x="37636" y="17825"/>
                    <a:pt x="37747" y="18349"/>
                    <a:pt x="37799" y="18874"/>
                  </a:cubicBezTo>
                  <a:cubicBezTo>
                    <a:pt x="37829" y="19169"/>
                    <a:pt x="37882" y="19472"/>
                    <a:pt x="37851" y="19764"/>
                  </a:cubicBezTo>
                  <a:cubicBezTo>
                    <a:pt x="37602" y="22053"/>
                    <a:pt x="37336" y="24341"/>
                    <a:pt x="37077" y="26629"/>
                  </a:cubicBezTo>
                  <a:cubicBezTo>
                    <a:pt x="36976" y="27526"/>
                    <a:pt x="36546" y="28062"/>
                    <a:pt x="35611" y="28298"/>
                  </a:cubicBezTo>
                  <a:cubicBezTo>
                    <a:pt x="34469" y="28585"/>
                    <a:pt x="33336" y="28883"/>
                    <a:pt x="32160" y="28954"/>
                  </a:cubicBezTo>
                  <a:cubicBezTo>
                    <a:pt x="29355" y="29124"/>
                    <a:pt x="26550" y="29298"/>
                    <a:pt x="23742" y="29416"/>
                  </a:cubicBezTo>
                  <a:cubicBezTo>
                    <a:pt x="23182" y="29439"/>
                    <a:pt x="22621" y="29447"/>
                    <a:pt x="22059" y="29447"/>
                  </a:cubicBezTo>
                  <a:cubicBezTo>
                    <a:pt x="21124" y="29447"/>
                    <a:pt x="20188" y="29426"/>
                    <a:pt x="19252" y="29426"/>
                  </a:cubicBezTo>
                  <a:cubicBezTo>
                    <a:pt x="19252" y="29443"/>
                    <a:pt x="19252" y="29460"/>
                    <a:pt x="19251" y="29475"/>
                  </a:cubicBezTo>
                  <a:cubicBezTo>
                    <a:pt x="16604" y="29418"/>
                    <a:pt x="13954" y="29410"/>
                    <a:pt x="11309" y="29286"/>
                  </a:cubicBezTo>
                  <a:cubicBezTo>
                    <a:pt x="9194" y="29186"/>
                    <a:pt x="7081" y="28982"/>
                    <a:pt x="4977" y="28748"/>
                  </a:cubicBezTo>
                  <a:cubicBezTo>
                    <a:pt x="4162" y="28658"/>
                    <a:pt x="3368" y="28369"/>
                    <a:pt x="2572" y="28143"/>
                  </a:cubicBezTo>
                  <a:cubicBezTo>
                    <a:pt x="1993" y="27978"/>
                    <a:pt x="1731" y="27519"/>
                    <a:pt x="1641" y="26963"/>
                  </a:cubicBezTo>
                  <a:cubicBezTo>
                    <a:pt x="1481" y="25986"/>
                    <a:pt x="1327" y="25008"/>
                    <a:pt x="1203" y="24025"/>
                  </a:cubicBezTo>
                  <a:cubicBezTo>
                    <a:pt x="1076" y="23019"/>
                    <a:pt x="985" y="22009"/>
                    <a:pt x="888" y="21000"/>
                  </a:cubicBezTo>
                  <a:cubicBezTo>
                    <a:pt x="799" y="20085"/>
                    <a:pt x="658" y="19177"/>
                    <a:pt x="969" y="18261"/>
                  </a:cubicBezTo>
                  <a:cubicBezTo>
                    <a:pt x="1083" y="17927"/>
                    <a:pt x="1022" y="17530"/>
                    <a:pt x="1022" y="17162"/>
                  </a:cubicBezTo>
                  <a:cubicBezTo>
                    <a:pt x="1022" y="14351"/>
                    <a:pt x="993" y="11539"/>
                    <a:pt x="1026" y="8729"/>
                  </a:cubicBezTo>
                  <a:cubicBezTo>
                    <a:pt x="1042" y="7464"/>
                    <a:pt x="1151" y="6198"/>
                    <a:pt x="1276" y="4937"/>
                  </a:cubicBezTo>
                  <a:cubicBezTo>
                    <a:pt x="1329" y="4394"/>
                    <a:pt x="1474" y="3848"/>
                    <a:pt x="1667" y="3336"/>
                  </a:cubicBezTo>
                  <a:cubicBezTo>
                    <a:pt x="1990" y="2482"/>
                    <a:pt x="2594" y="1944"/>
                    <a:pt x="3551" y="1821"/>
                  </a:cubicBezTo>
                  <a:cubicBezTo>
                    <a:pt x="6107" y="1491"/>
                    <a:pt x="8655" y="1101"/>
                    <a:pt x="11244" y="1068"/>
                  </a:cubicBezTo>
                  <a:cubicBezTo>
                    <a:pt x="14214" y="1032"/>
                    <a:pt x="17183" y="897"/>
                    <a:pt x="20153" y="870"/>
                  </a:cubicBezTo>
                  <a:cubicBezTo>
                    <a:pt x="20414" y="868"/>
                    <a:pt x="20674" y="867"/>
                    <a:pt x="20935" y="867"/>
                  </a:cubicBezTo>
                  <a:close/>
                  <a:moveTo>
                    <a:pt x="33520" y="29738"/>
                  </a:moveTo>
                  <a:lnTo>
                    <a:pt x="33520" y="31057"/>
                  </a:lnTo>
                  <a:cubicBezTo>
                    <a:pt x="28799" y="31206"/>
                    <a:pt x="24094" y="31278"/>
                    <a:pt x="19385" y="31278"/>
                  </a:cubicBezTo>
                  <a:cubicBezTo>
                    <a:pt x="14650" y="31278"/>
                    <a:pt x="9912" y="31205"/>
                    <a:pt x="5150" y="31063"/>
                  </a:cubicBezTo>
                  <a:cubicBezTo>
                    <a:pt x="5108" y="30611"/>
                    <a:pt x="5073" y="30228"/>
                    <a:pt x="5028" y="29744"/>
                  </a:cubicBezTo>
                  <a:lnTo>
                    <a:pt x="5028" y="29744"/>
                  </a:lnTo>
                  <a:cubicBezTo>
                    <a:pt x="8221" y="30040"/>
                    <a:pt x="11350" y="30330"/>
                    <a:pt x="14492" y="30342"/>
                  </a:cubicBezTo>
                  <a:cubicBezTo>
                    <a:pt x="16169" y="30349"/>
                    <a:pt x="17845" y="30353"/>
                    <a:pt x="19521" y="30353"/>
                  </a:cubicBezTo>
                  <a:cubicBezTo>
                    <a:pt x="21022" y="30353"/>
                    <a:pt x="22523" y="30349"/>
                    <a:pt x="24024" y="30342"/>
                  </a:cubicBezTo>
                  <a:cubicBezTo>
                    <a:pt x="27181" y="30326"/>
                    <a:pt x="30324" y="30071"/>
                    <a:pt x="33520" y="29738"/>
                  </a:cubicBezTo>
                  <a:close/>
                  <a:moveTo>
                    <a:pt x="7176" y="31698"/>
                  </a:moveTo>
                  <a:cubicBezTo>
                    <a:pt x="7771" y="31698"/>
                    <a:pt x="8367" y="31723"/>
                    <a:pt x="8964" y="31779"/>
                  </a:cubicBezTo>
                  <a:cubicBezTo>
                    <a:pt x="9279" y="31809"/>
                    <a:pt x="9596" y="31818"/>
                    <a:pt x="9915" y="31818"/>
                  </a:cubicBezTo>
                  <a:cubicBezTo>
                    <a:pt x="10392" y="31818"/>
                    <a:pt x="10871" y="31798"/>
                    <a:pt x="11348" y="31798"/>
                  </a:cubicBezTo>
                  <a:cubicBezTo>
                    <a:pt x="11451" y="31798"/>
                    <a:pt x="11553" y="31799"/>
                    <a:pt x="11656" y="31801"/>
                  </a:cubicBezTo>
                  <a:cubicBezTo>
                    <a:pt x="12298" y="31816"/>
                    <a:pt x="12945" y="31841"/>
                    <a:pt x="13582" y="31921"/>
                  </a:cubicBezTo>
                  <a:cubicBezTo>
                    <a:pt x="14319" y="32014"/>
                    <a:pt x="15055" y="32052"/>
                    <a:pt x="15791" y="32052"/>
                  </a:cubicBezTo>
                  <a:cubicBezTo>
                    <a:pt x="16387" y="32052"/>
                    <a:pt x="16983" y="32027"/>
                    <a:pt x="17581" y="31988"/>
                  </a:cubicBezTo>
                  <a:cubicBezTo>
                    <a:pt x="17796" y="31974"/>
                    <a:pt x="18013" y="31952"/>
                    <a:pt x="18228" y="31952"/>
                  </a:cubicBezTo>
                  <a:cubicBezTo>
                    <a:pt x="18242" y="31952"/>
                    <a:pt x="18256" y="31952"/>
                    <a:pt x="18270" y="31952"/>
                  </a:cubicBezTo>
                  <a:cubicBezTo>
                    <a:pt x="19763" y="31977"/>
                    <a:pt x="21257" y="32022"/>
                    <a:pt x="22751" y="32033"/>
                  </a:cubicBezTo>
                  <a:cubicBezTo>
                    <a:pt x="22780" y="32033"/>
                    <a:pt x="22809" y="32033"/>
                    <a:pt x="22839" y="32033"/>
                  </a:cubicBezTo>
                  <a:cubicBezTo>
                    <a:pt x="23475" y="32033"/>
                    <a:pt x="24112" y="31980"/>
                    <a:pt x="24749" y="31949"/>
                  </a:cubicBezTo>
                  <a:cubicBezTo>
                    <a:pt x="25691" y="31903"/>
                    <a:pt x="26632" y="31840"/>
                    <a:pt x="27574" y="31807"/>
                  </a:cubicBezTo>
                  <a:cubicBezTo>
                    <a:pt x="28849" y="31762"/>
                    <a:pt x="30125" y="31709"/>
                    <a:pt x="31400" y="31709"/>
                  </a:cubicBezTo>
                  <a:cubicBezTo>
                    <a:pt x="31457" y="31709"/>
                    <a:pt x="31515" y="31709"/>
                    <a:pt x="31573" y="31709"/>
                  </a:cubicBezTo>
                  <a:cubicBezTo>
                    <a:pt x="32537" y="31713"/>
                    <a:pt x="33506" y="31764"/>
                    <a:pt x="34461" y="31883"/>
                  </a:cubicBezTo>
                  <a:cubicBezTo>
                    <a:pt x="35391" y="32000"/>
                    <a:pt x="36526" y="32932"/>
                    <a:pt x="36299" y="34386"/>
                  </a:cubicBezTo>
                  <a:cubicBezTo>
                    <a:pt x="36278" y="34518"/>
                    <a:pt x="36237" y="34659"/>
                    <a:pt x="36166" y="34769"/>
                  </a:cubicBezTo>
                  <a:cubicBezTo>
                    <a:pt x="35860" y="35249"/>
                    <a:pt x="35269" y="35506"/>
                    <a:pt x="34689" y="35506"/>
                  </a:cubicBezTo>
                  <a:cubicBezTo>
                    <a:pt x="34274" y="35506"/>
                    <a:pt x="33864" y="35374"/>
                    <a:pt x="33569" y="35097"/>
                  </a:cubicBezTo>
                  <a:cubicBezTo>
                    <a:pt x="33058" y="34616"/>
                    <a:pt x="33087" y="33671"/>
                    <a:pt x="33623" y="33256"/>
                  </a:cubicBezTo>
                  <a:cubicBezTo>
                    <a:pt x="33742" y="33164"/>
                    <a:pt x="33866" y="33086"/>
                    <a:pt x="33992" y="33086"/>
                  </a:cubicBezTo>
                  <a:cubicBezTo>
                    <a:pt x="34073" y="33086"/>
                    <a:pt x="34155" y="33118"/>
                    <a:pt x="34238" y="33199"/>
                  </a:cubicBezTo>
                  <a:cubicBezTo>
                    <a:pt x="34427" y="33382"/>
                    <a:pt x="34448" y="33619"/>
                    <a:pt x="34261" y="33812"/>
                  </a:cubicBezTo>
                  <a:cubicBezTo>
                    <a:pt x="34078" y="34002"/>
                    <a:pt x="33939" y="34173"/>
                    <a:pt x="34217" y="34370"/>
                  </a:cubicBezTo>
                  <a:cubicBezTo>
                    <a:pt x="34275" y="34411"/>
                    <a:pt x="34342" y="34430"/>
                    <a:pt x="34412" y="34430"/>
                  </a:cubicBezTo>
                  <a:cubicBezTo>
                    <a:pt x="34594" y="34430"/>
                    <a:pt x="34797" y="34303"/>
                    <a:pt x="34912" y="34104"/>
                  </a:cubicBezTo>
                  <a:cubicBezTo>
                    <a:pt x="35088" y="33797"/>
                    <a:pt x="34985" y="33216"/>
                    <a:pt x="34694" y="32878"/>
                  </a:cubicBezTo>
                  <a:cubicBezTo>
                    <a:pt x="34510" y="32664"/>
                    <a:pt x="34234" y="32530"/>
                    <a:pt x="33968" y="32530"/>
                  </a:cubicBezTo>
                  <a:cubicBezTo>
                    <a:pt x="33829" y="32530"/>
                    <a:pt x="33692" y="32567"/>
                    <a:pt x="33573" y="32647"/>
                  </a:cubicBezTo>
                  <a:cubicBezTo>
                    <a:pt x="33278" y="32843"/>
                    <a:pt x="33011" y="33119"/>
                    <a:pt x="32821" y="33417"/>
                  </a:cubicBezTo>
                  <a:cubicBezTo>
                    <a:pt x="32671" y="33650"/>
                    <a:pt x="32522" y="33781"/>
                    <a:pt x="32285" y="33781"/>
                  </a:cubicBezTo>
                  <a:cubicBezTo>
                    <a:pt x="32245" y="33781"/>
                    <a:pt x="32203" y="33778"/>
                    <a:pt x="32158" y="33770"/>
                  </a:cubicBezTo>
                  <a:cubicBezTo>
                    <a:pt x="31642" y="33684"/>
                    <a:pt x="31126" y="33655"/>
                    <a:pt x="30609" y="33655"/>
                  </a:cubicBezTo>
                  <a:cubicBezTo>
                    <a:pt x="29795" y="33655"/>
                    <a:pt x="28982" y="33727"/>
                    <a:pt x="28166" y="33764"/>
                  </a:cubicBezTo>
                  <a:cubicBezTo>
                    <a:pt x="27675" y="33786"/>
                    <a:pt x="27183" y="33793"/>
                    <a:pt x="26691" y="33793"/>
                  </a:cubicBezTo>
                  <a:cubicBezTo>
                    <a:pt x="25825" y="33793"/>
                    <a:pt x="24959" y="33771"/>
                    <a:pt x="24094" y="33769"/>
                  </a:cubicBezTo>
                  <a:cubicBezTo>
                    <a:pt x="23034" y="33767"/>
                    <a:pt x="21975" y="33768"/>
                    <a:pt x="20916" y="33763"/>
                  </a:cubicBezTo>
                  <a:cubicBezTo>
                    <a:pt x="17880" y="33749"/>
                    <a:pt x="14843" y="33737"/>
                    <a:pt x="11807" y="33716"/>
                  </a:cubicBezTo>
                  <a:cubicBezTo>
                    <a:pt x="10427" y="33706"/>
                    <a:pt x="9048" y="33672"/>
                    <a:pt x="7670" y="33667"/>
                  </a:cubicBezTo>
                  <a:cubicBezTo>
                    <a:pt x="7666" y="33667"/>
                    <a:pt x="7662" y="33667"/>
                    <a:pt x="7659" y="33667"/>
                  </a:cubicBezTo>
                  <a:cubicBezTo>
                    <a:pt x="7297" y="33667"/>
                    <a:pt x="6934" y="33717"/>
                    <a:pt x="6575" y="33767"/>
                  </a:cubicBezTo>
                  <a:cubicBezTo>
                    <a:pt x="6516" y="33775"/>
                    <a:pt x="6461" y="33779"/>
                    <a:pt x="6409" y="33779"/>
                  </a:cubicBezTo>
                  <a:cubicBezTo>
                    <a:pt x="6142" y="33779"/>
                    <a:pt x="5961" y="33664"/>
                    <a:pt x="5805" y="33367"/>
                  </a:cubicBezTo>
                  <a:cubicBezTo>
                    <a:pt x="5656" y="33080"/>
                    <a:pt x="5369" y="32835"/>
                    <a:pt x="5091" y="32652"/>
                  </a:cubicBezTo>
                  <a:cubicBezTo>
                    <a:pt x="4967" y="32570"/>
                    <a:pt x="4825" y="32533"/>
                    <a:pt x="4682" y="32533"/>
                  </a:cubicBezTo>
                  <a:cubicBezTo>
                    <a:pt x="4418" y="32533"/>
                    <a:pt x="4147" y="32659"/>
                    <a:pt x="3963" y="32865"/>
                  </a:cubicBezTo>
                  <a:cubicBezTo>
                    <a:pt x="3665" y="33201"/>
                    <a:pt x="3554" y="33772"/>
                    <a:pt x="3729" y="34089"/>
                  </a:cubicBezTo>
                  <a:cubicBezTo>
                    <a:pt x="3834" y="34281"/>
                    <a:pt x="3964" y="34381"/>
                    <a:pt x="4125" y="34381"/>
                  </a:cubicBezTo>
                  <a:cubicBezTo>
                    <a:pt x="4273" y="34381"/>
                    <a:pt x="4448" y="34296"/>
                    <a:pt x="4655" y="34119"/>
                  </a:cubicBezTo>
                  <a:cubicBezTo>
                    <a:pt x="4533" y="33987"/>
                    <a:pt x="4438" y="33891"/>
                    <a:pt x="4353" y="33788"/>
                  </a:cubicBezTo>
                  <a:cubicBezTo>
                    <a:pt x="4195" y="33594"/>
                    <a:pt x="4234" y="33392"/>
                    <a:pt x="4380" y="33223"/>
                  </a:cubicBezTo>
                  <a:cubicBezTo>
                    <a:pt x="4462" y="33129"/>
                    <a:pt x="4552" y="33089"/>
                    <a:pt x="4648" y="33089"/>
                  </a:cubicBezTo>
                  <a:cubicBezTo>
                    <a:pt x="4741" y="33089"/>
                    <a:pt x="4838" y="33126"/>
                    <a:pt x="4938" y="33189"/>
                  </a:cubicBezTo>
                  <a:cubicBezTo>
                    <a:pt x="5415" y="33491"/>
                    <a:pt x="5627" y="34262"/>
                    <a:pt x="5306" y="34789"/>
                  </a:cubicBezTo>
                  <a:cubicBezTo>
                    <a:pt x="5046" y="35218"/>
                    <a:pt x="4672" y="35543"/>
                    <a:pt x="4151" y="35543"/>
                  </a:cubicBezTo>
                  <a:cubicBezTo>
                    <a:pt x="4104" y="35543"/>
                    <a:pt x="4055" y="35540"/>
                    <a:pt x="4005" y="35535"/>
                  </a:cubicBezTo>
                  <a:cubicBezTo>
                    <a:pt x="3689" y="35499"/>
                    <a:pt x="3362" y="35421"/>
                    <a:pt x="3078" y="35285"/>
                  </a:cubicBezTo>
                  <a:cubicBezTo>
                    <a:pt x="2561" y="35038"/>
                    <a:pt x="2284" y="34632"/>
                    <a:pt x="2330" y="34012"/>
                  </a:cubicBezTo>
                  <a:cubicBezTo>
                    <a:pt x="2414" y="32861"/>
                    <a:pt x="3185" y="31973"/>
                    <a:pt x="4351" y="31855"/>
                  </a:cubicBezTo>
                  <a:cubicBezTo>
                    <a:pt x="5291" y="31760"/>
                    <a:pt x="6232" y="31698"/>
                    <a:pt x="7176" y="31698"/>
                  </a:cubicBezTo>
                  <a:close/>
                  <a:moveTo>
                    <a:pt x="19355" y="1"/>
                  </a:moveTo>
                  <a:cubicBezTo>
                    <a:pt x="19188" y="1"/>
                    <a:pt x="19021" y="5"/>
                    <a:pt x="18855" y="12"/>
                  </a:cubicBezTo>
                  <a:cubicBezTo>
                    <a:pt x="17820" y="56"/>
                    <a:pt x="16786" y="109"/>
                    <a:pt x="15751" y="153"/>
                  </a:cubicBezTo>
                  <a:cubicBezTo>
                    <a:pt x="15061" y="183"/>
                    <a:pt x="14368" y="181"/>
                    <a:pt x="13681" y="234"/>
                  </a:cubicBezTo>
                  <a:cubicBezTo>
                    <a:pt x="11891" y="374"/>
                    <a:pt x="10102" y="527"/>
                    <a:pt x="8314" y="690"/>
                  </a:cubicBezTo>
                  <a:cubicBezTo>
                    <a:pt x="6686" y="839"/>
                    <a:pt x="5058" y="982"/>
                    <a:pt x="3434" y="1174"/>
                  </a:cubicBezTo>
                  <a:cubicBezTo>
                    <a:pt x="2034" y="1340"/>
                    <a:pt x="1110" y="2272"/>
                    <a:pt x="845" y="3661"/>
                  </a:cubicBezTo>
                  <a:cubicBezTo>
                    <a:pt x="281" y="6616"/>
                    <a:pt x="196" y="9613"/>
                    <a:pt x="88" y="12603"/>
                  </a:cubicBezTo>
                  <a:cubicBezTo>
                    <a:pt x="0" y="15017"/>
                    <a:pt x="42" y="17439"/>
                    <a:pt x="93" y="19857"/>
                  </a:cubicBezTo>
                  <a:cubicBezTo>
                    <a:pt x="124" y="21375"/>
                    <a:pt x="260" y="22893"/>
                    <a:pt x="387" y="24407"/>
                  </a:cubicBezTo>
                  <a:cubicBezTo>
                    <a:pt x="465" y="25346"/>
                    <a:pt x="604" y="26283"/>
                    <a:pt x="744" y="27216"/>
                  </a:cubicBezTo>
                  <a:cubicBezTo>
                    <a:pt x="783" y="27481"/>
                    <a:pt x="852" y="27804"/>
                    <a:pt x="1028" y="27974"/>
                  </a:cubicBezTo>
                  <a:cubicBezTo>
                    <a:pt x="1503" y="28429"/>
                    <a:pt x="1957" y="28923"/>
                    <a:pt x="2656" y="29085"/>
                  </a:cubicBezTo>
                  <a:cubicBezTo>
                    <a:pt x="3299" y="29234"/>
                    <a:pt x="3919" y="29473"/>
                    <a:pt x="4544" y="29671"/>
                  </a:cubicBezTo>
                  <a:cubicBezTo>
                    <a:pt x="4671" y="30264"/>
                    <a:pt x="4684" y="30798"/>
                    <a:pt x="4419" y="31339"/>
                  </a:cubicBezTo>
                  <a:cubicBezTo>
                    <a:pt x="4395" y="31338"/>
                    <a:pt x="4372" y="31338"/>
                    <a:pt x="4349" y="31338"/>
                  </a:cubicBezTo>
                  <a:cubicBezTo>
                    <a:pt x="3404" y="31338"/>
                    <a:pt x="2729" y="31833"/>
                    <a:pt x="2166" y="32517"/>
                  </a:cubicBezTo>
                  <a:cubicBezTo>
                    <a:pt x="1583" y="33222"/>
                    <a:pt x="1536" y="34078"/>
                    <a:pt x="1794" y="34871"/>
                  </a:cubicBezTo>
                  <a:cubicBezTo>
                    <a:pt x="2066" y="35707"/>
                    <a:pt x="3107" y="36230"/>
                    <a:pt x="4063" y="36230"/>
                  </a:cubicBezTo>
                  <a:cubicBezTo>
                    <a:pt x="4431" y="36230"/>
                    <a:pt x="4786" y="36153"/>
                    <a:pt x="5080" y="35985"/>
                  </a:cubicBezTo>
                  <a:cubicBezTo>
                    <a:pt x="5732" y="35614"/>
                    <a:pt x="6111" y="35091"/>
                    <a:pt x="6157" y="34291"/>
                  </a:cubicBezTo>
                  <a:cubicBezTo>
                    <a:pt x="6987" y="34247"/>
                    <a:pt x="7735" y="34171"/>
                    <a:pt x="8480" y="34171"/>
                  </a:cubicBezTo>
                  <a:cubicBezTo>
                    <a:pt x="8513" y="34171"/>
                    <a:pt x="8547" y="34171"/>
                    <a:pt x="8580" y="34172"/>
                  </a:cubicBezTo>
                  <a:cubicBezTo>
                    <a:pt x="9752" y="34182"/>
                    <a:pt x="10924" y="34268"/>
                    <a:pt x="12096" y="34296"/>
                  </a:cubicBezTo>
                  <a:cubicBezTo>
                    <a:pt x="14351" y="34350"/>
                    <a:pt x="16605" y="34407"/>
                    <a:pt x="18861" y="34422"/>
                  </a:cubicBezTo>
                  <a:cubicBezTo>
                    <a:pt x="18919" y="34422"/>
                    <a:pt x="18976" y="34423"/>
                    <a:pt x="19033" y="34423"/>
                  </a:cubicBezTo>
                  <a:cubicBezTo>
                    <a:pt x="20217" y="34423"/>
                    <a:pt x="21402" y="34344"/>
                    <a:pt x="22586" y="34321"/>
                  </a:cubicBezTo>
                  <a:cubicBezTo>
                    <a:pt x="22894" y="34315"/>
                    <a:pt x="23202" y="34314"/>
                    <a:pt x="23510" y="34314"/>
                  </a:cubicBezTo>
                  <a:cubicBezTo>
                    <a:pt x="23885" y="34314"/>
                    <a:pt x="24260" y="34316"/>
                    <a:pt x="24635" y="34316"/>
                  </a:cubicBezTo>
                  <a:cubicBezTo>
                    <a:pt x="24965" y="34316"/>
                    <a:pt x="25296" y="34314"/>
                    <a:pt x="25627" y="34307"/>
                  </a:cubicBezTo>
                  <a:cubicBezTo>
                    <a:pt x="25985" y="34300"/>
                    <a:pt x="26344" y="34299"/>
                    <a:pt x="26703" y="34299"/>
                  </a:cubicBezTo>
                  <a:cubicBezTo>
                    <a:pt x="26853" y="34299"/>
                    <a:pt x="27003" y="34299"/>
                    <a:pt x="27153" y="34299"/>
                  </a:cubicBezTo>
                  <a:cubicBezTo>
                    <a:pt x="28047" y="34299"/>
                    <a:pt x="28941" y="34293"/>
                    <a:pt x="29836" y="34201"/>
                  </a:cubicBezTo>
                  <a:cubicBezTo>
                    <a:pt x="30040" y="34180"/>
                    <a:pt x="30245" y="34172"/>
                    <a:pt x="30451" y="34172"/>
                  </a:cubicBezTo>
                  <a:cubicBezTo>
                    <a:pt x="31128" y="34172"/>
                    <a:pt x="31817" y="34261"/>
                    <a:pt x="32513" y="34289"/>
                  </a:cubicBezTo>
                  <a:cubicBezTo>
                    <a:pt x="32530" y="34964"/>
                    <a:pt x="32773" y="35433"/>
                    <a:pt x="33256" y="35781"/>
                  </a:cubicBezTo>
                  <a:cubicBezTo>
                    <a:pt x="33677" y="36085"/>
                    <a:pt x="34169" y="36234"/>
                    <a:pt x="34660" y="36234"/>
                  </a:cubicBezTo>
                  <a:cubicBezTo>
                    <a:pt x="35334" y="36234"/>
                    <a:pt x="36008" y="35953"/>
                    <a:pt x="36498" y="35401"/>
                  </a:cubicBezTo>
                  <a:cubicBezTo>
                    <a:pt x="36691" y="35184"/>
                    <a:pt x="36875" y="34913"/>
                    <a:pt x="36939" y="34638"/>
                  </a:cubicBezTo>
                  <a:cubicBezTo>
                    <a:pt x="37245" y="33302"/>
                    <a:pt x="36221" y="31708"/>
                    <a:pt x="34891" y="31405"/>
                  </a:cubicBezTo>
                  <a:cubicBezTo>
                    <a:pt x="34651" y="31350"/>
                    <a:pt x="34404" y="31327"/>
                    <a:pt x="34141" y="31287"/>
                  </a:cubicBezTo>
                  <a:cubicBezTo>
                    <a:pt x="34052" y="30707"/>
                    <a:pt x="33883" y="30173"/>
                    <a:pt x="34163" y="29643"/>
                  </a:cubicBezTo>
                  <a:cubicBezTo>
                    <a:pt x="34837" y="29436"/>
                    <a:pt x="35511" y="29274"/>
                    <a:pt x="36151" y="29021"/>
                  </a:cubicBezTo>
                  <a:cubicBezTo>
                    <a:pt x="37134" y="28630"/>
                    <a:pt x="37882" y="28017"/>
                    <a:pt x="37979" y="26843"/>
                  </a:cubicBezTo>
                  <a:cubicBezTo>
                    <a:pt x="38134" y="24985"/>
                    <a:pt x="38405" y="23131"/>
                    <a:pt x="38477" y="21271"/>
                  </a:cubicBezTo>
                  <a:cubicBezTo>
                    <a:pt x="38575" y="18718"/>
                    <a:pt x="38568" y="16158"/>
                    <a:pt x="38541" y="13603"/>
                  </a:cubicBezTo>
                  <a:cubicBezTo>
                    <a:pt x="38508" y="10355"/>
                    <a:pt x="38388" y="7110"/>
                    <a:pt x="37846" y="3894"/>
                  </a:cubicBezTo>
                  <a:cubicBezTo>
                    <a:pt x="37570" y="2257"/>
                    <a:pt x="36624" y="1302"/>
                    <a:pt x="34968" y="1139"/>
                  </a:cubicBezTo>
                  <a:cubicBezTo>
                    <a:pt x="33203" y="965"/>
                    <a:pt x="31438" y="810"/>
                    <a:pt x="29672" y="652"/>
                  </a:cubicBezTo>
                  <a:cubicBezTo>
                    <a:pt x="28870" y="580"/>
                    <a:pt x="28066" y="527"/>
                    <a:pt x="27263" y="459"/>
                  </a:cubicBezTo>
                  <a:cubicBezTo>
                    <a:pt x="26140" y="363"/>
                    <a:pt x="25019" y="234"/>
                    <a:pt x="23893" y="169"/>
                  </a:cubicBezTo>
                  <a:cubicBezTo>
                    <a:pt x="22492" y="88"/>
                    <a:pt x="21088" y="56"/>
                    <a:pt x="19684" y="7"/>
                  </a:cubicBezTo>
                  <a:cubicBezTo>
                    <a:pt x="19575" y="3"/>
                    <a:pt x="19465" y="1"/>
                    <a:pt x="193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8"/>
            <p:cNvSpPr/>
            <p:nvPr/>
          </p:nvSpPr>
          <p:spPr>
            <a:xfrm>
              <a:off x="5825800" y="1589100"/>
              <a:ext cx="687350" cy="461975"/>
            </a:xfrm>
            <a:custGeom>
              <a:avLst/>
              <a:gdLst/>
              <a:ahLst/>
              <a:cxnLst/>
              <a:rect l="l" t="t" r="r" b="b"/>
              <a:pathLst>
                <a:path w="27494" h="18479" extrusionOk="0">
                  <a:moveTo>
                    <a:pt x="4532" y="997"/>
                  </a:moveTo>
                  <a:lnTo>
                    <a:pt x="4532" y="997"/>
                  </a:lnTo>
                  <a:cubicBezTo>
                    <a:pt x="3545" y="3339"/>
                    <a:pt x="2985" y="5598"/>
                    <a:pt x="2991" y="7991"/>
                  </a:cubicBezTo>
                  <a:cubicBezTo>
                    <a:pt x="2994" y="9256"/>
                    <a:pt x="2891" y="10522"/>
                    <a:pt x="2867" y="11788"/>
                  </a:cubicBezTo>
                  <a:cubicBezTo>
                    <a:pt x="2834" y="13540"/>
                    <a:pt x="2979" y="15282"/>
                    <a:pt x="3265" y="17012"/>
                  </a:cubicBezTo>
                  <a:cubicBezTo>
                    <a:pt x="3283" y="17118"/>
                    <a:pt x="3267" y="17231"/>
                    <a:pt x="3267" y="17364"/>
                  </a:cubicBezTo>
                  <a:cubicBezTo>
                    <a:pt x="2246" y="16840"/>
                    <a:pt x="1537" y="16140"/>
                    <a:pt x="1267" y="14978"/>
                  </a:cubicBezTo>
                  <a:cubicBezTo>
                    <a:pt x="952" y="13626"/>
                    <a:pt x="972" y="12293"/>
                    <a:pt x="1135" y="10932"/>
                  </a:cubicBezTo>
                  <a:cubicBezTo>
                    <a:pt x="1339" y="9217"/>
                    <a:pt x="1500" y="7496"/>
                    <a:pt x="1646" y="5776"/>
                  </a:cubicBezTo>
                  <a:cubicBezTo>
                    <a:pt x="1752" y="4522"/>
                    <a:pt x="2032" y="3321"/>
                    <a:pt x="2599" y="2196"/>
                  </a:cubicBezTo>
                  <a:cubicBezTo>
                    <a:pt x="2976" y="1448"/>
                    <a:pt x="3679" y="1219"/>
                    <a:pt x="4532" y="997"/>
                  </a:cubicBezTo>
                  <a:close/>
                  <a:moveTo>
                    <a:pt x="22947" y="975"/>
                  </a:moveTo>
                  <a:lnTo>
                    <a:pt x="22947" y="975"/>
                  </a:lnTo>
                  <a:cubicBezTo>
                    <a:pt x="23829" y="1252"/>
                    <a:pt x="24552" y="1474"/>
                    <a:pt x="24926" y="2277"/>
                  </a:cubicBezTo>
                  <a:cubicBezTo>
                    <a:pt x="25415" y="3332"/>
                    <a:pt x="25713" y="4432"/>
                    <a:pt x="25822" y="5589"/>
                  </a:cubicBezTo>
                  <a:cubicBezTo>
                    <a:pt x="26029" y="7764"/>
                    <a:pt x="26249" y="9938"/>
                    <a:pt x="26458" y="12113"/>
                  </a:cubicBezTo>
                  <a:cubicBezTo>
                    <a:pt x="26573" y="13324"/>
                    <a:pt x="26385" y="14498"/>
                    <a:pt x="25987" y="15643"/>
                  </a:cubicBezTo>
                  <a:cubicBezTo>
                    <a:pt x="25816" y="16137"/>
                    <a:pt x="25548" y="16543"/>
                    <a:pt x="25073" y="16808"/>
                  </a:cubicBezTo>
                  <a:cubicBezTo>
                    <a:pt x="24799" y="16960"/>
                    <a:pt x="24560" y="17176"/>
                    <a:pt x="24221" y="17425"/>
                  </a:cubicBezTo>
                  <a:cubicBezTo>
                    <a:pt x="24221" y="17217"/>
                    <a:pt x="24205" y="17093"/>
                    <a:pt x="24223" y="16975"/>
                  </a:cubicBezTo>
                  <a:cubicBezTo>
                    <a:pt x="24649" y="14281"/>
                    <a:pt x="24719" y="11572"/>
                    <a:pt x="24540" y="8854"/>
                  </a:cubicBezTo>
                  <a:cubicBezTo>
                    <a:pt x="24484" y="8027"/>
                    <a:pt x="24468" y="7199"/>
                    <a:pt x="24403" y="6374"/>
                  </a:cubicBezTo>
                  <a:cubicBezTo>
                    <a:pt x="24259" y="4543"/>
                    <a:pt x="23696" y="2820"/>
                    <a:pt x="22947" y="975"/>
                  </a:cubicBezTo>
                  <a:close/>
                  <a:moveTo>
                    <a:pt x="21583" y="934"/>
                  </a:moveTo>
                  <a:cubicBezTo>
                    <a:pt x="21945" y="952"/>
                    <a:pt x="22279" y="969"/>
                    <a:pt x="22654" y="987"/>
                  </a:cubicBezTo>
                  <a:cubicBezTo>
                    <a:pt x="23266" y="3108"/>
                    <a:pt x="23992" y="5169"/>
                    <a:pt x="23943" y="7405"/>
                  </a:cubicBezTo>
                  <a:cubicBezTo>
                    <a:pt x="23897" y="9500"/>
                    <a:pt x="23949" y="11598"/>
                    <a:pt x="23890" y="13693"/>
                  </a:cubicBezTo>
                  <a:cubicBezTo>
                    <a:pt x="23854" y="14953"/>
                    <a:pt x="23688" y="16210"/>
                    <a:pt x="23571" y="17565"/>
                  </a:cubicBezTo>
                  <a:cubicBezTo>
                    <a:pt x="23198" y="17598"/>
                    <a:pt x="22915" y="17624"/>
                    <a:pt x="22619" y="17650"/>
                  </a:cubicBezTo>
                  <a:cubicBezTo>
                    <a:pt x="23131" y="12005"/>
                    <a:pt x="23084" y="6466"/>
                    <a:pt x="21583" y="934"/>
                  </a:cubicBezTo>
                  <a:close/>
                  <a:moveTo>
                    <a:pt x="5895" y="933"/>
                  </a:moveTo>
                  <a:cubicBezTo>
                    <a:pt x="4398" y="6436"/>
                    <a:pt x="4348" y="11974"/>
                    <a:pt x="4864" y="17666"/>
                  </a:cubicBezTo>
                  <a:cubicBezTo>
                    <a:pt x="4535" y="17626"/>
                    <a:pt x="4252" y="17591"/>
                    <a:pt x="3925" y="17551"/>
                  </a:cubicBezTo>
                  <a:cubicBezTo>
                    <a:pt x="3810" y="16385"/>
                    <a:pt x="3628" y="15268"/>
                    <a:pt x="3603" y="14148"/>
                  </a:cubicBezTo>
                  <a:cubicBezTo>
                    <a:pt x="3547" y="11684"/>
                    <a:pt x="3543" y="9218"/>
                    <a:pt x="3575" y="6754"/>
                  </a:cubicBezTo>
                  <a:cubicBezTo>
                    <a:pt x="3585" y="5956"/>
                    <a:pt x="3721" y="5149"/>
                    <a:pt x="3894" y="4367"/>
                  </a:cubicBezTo>
                  <a:cubicBezTo>
                    <a:pt x="4143" y="3248"/>
                    <a:pt x="4480" y="2148"/>
                    <a:pt x="4792" y="998"/>
                  </a:cubicBezTo>
                  <a:cubicBezTo>
                    <a:pt x="5181" y="975"/>
                    <a:pt x="5516" y="955"/>
                    <a:pt x="5895" y="933"/>
                  </a:cubicBezTo>
                  <a:close/>
                  <a:moveTo>
                    <a:pt x="14300" y="710"/>
                  </a:moveTo>
                  <a:cubicBezTo>
                    <a:pt x="15294" y="6359"/>
                    <a:pt x="15093" y="12027"/>
                    <a:pt x="14705" y="17757"/>
                  </a:cubicBezTo>
                  <a:lnTo>
                    <a:pt x="12783" y="17757"/>
                  </a:lnTo>
                  <a:cubicBezTo>
                    <a:pt x="12370" y="12064"/>
                    <a:pt x="12183" y="6397"/>
                    <a:pt x="13177" y="710"/>
                  </a:cubicBezTo>
                  <a:close/>
                  <a:moveTo>
                    <a:pt x="11241" y="724"/>
                  </a:moveTo>
                  <a:cubicBezTo>
                    <a:pt x="9465" y="11798"/>
                    <a:pt x="10404" y="12874"/>
                    <a:pt x="10688" y="17762"/>
                  </a:cubicBezTo>
                  <a:lnTo>
                    <a:pt x="9280" y="17762"/>
                  </a:lnTo>
                  <a:cubicBezTo>
                    <a:pt x="9183" y="16972"/>
                    <a:pt x="9025" y="16204"/>
                    <a:pt x="9004" y="15432"/>
                  </a:cubicBezTo>
                  <a:cubicBezTo>
                    <a:pt x="8929" y="12533"/>
                    <a:pt x="8852" y="9631"/>
                    <a:pt x="8868" y="6731"/>
                  </a:cubicBezTo>
                  <a:cubicBezTo>
                    <a:pt x="8878" y="4775"/>
                    <a:pt x="9112" y="2828"/>
                    <a:pt x="9483" y="904"/>
                  </a:cubicBezTo>
                  <a:cubicBezTo>
                    <a:pt x="9491" y="862"/>
                    <a:pt x="9528" y="827"/>
                    <a:pt x="9591" y="724"/>
                  </a:cubicBezTo>
                  <a:close/>
                  <a:moveTo>
                    <a:pt x="7739" y="834"/>
                  </a:moveTo>
                  <a:cubicBezTo>
                    <a:pt x="7713" y="965"/>
                    <a:pt x="7714" y="1059"/>
                    <a:pt x="7677" y="1135"/>
                  </a:cubicBezTo>
                  <a:cubicBezTo>
                    <a:pt x="6843" y="2848"/>
                    <a:pt x="6619" y="4698"/>
                    <a:pt x="6516" y="6563"/>
                  </a:cubicBezTo>
                  <a:cubicBezTo>
                    <a:pt x="6418" y="8331"/>
                    <a:pt x="6350" y="10103"/>
                    <a:pt x="6344" y="11874"/>
                  </a:cubicBezTo>
                  <a:cubicBezTo>
                    <a:pt x="6341" y="12928"/>
                    <a:pt x="6481" y="13983"/>
                    <a:pt x="6559" y="15038"/>
                  </a:cubicBezTo>
                  <a:cubicBezTo>
                    <a:pt x="6569" y="15175"/>
                    <a:pt x="6607" y="15312"/>
                    <a:pt x="6608" y="15449"/>
                  </a:cubicBezTo>
                  <a:cubicBezTo>
                    <a:pt x="6613" y="16201"/>
                    <a:pt x="6610" y="16953"/>
                    <a:pt x="6610" y="17765"/>
                  </a:cubicBezTo>
                  <a:cubicBezTo>
                    <a:pt x="6306" y="17738"/>
                    <a:pt x="5949" y="17706"/>
                    <a:pt x="5530" y="17667"/>
                  </a:cubicBezTo>
                  <a:cubicBezTo>
                    <a:pt x="5447" y="16861"/>
                    <a:pt x="5317" y="16068"/>
                    <a:pt x="5291" y="15271"/>
                  </a:cubicBezTo>
                  <a:cubicBezTo>
                    <a:pt x="5161" y="11474"/>
                    <a:pt x="5145" y="7675"/>
                    <a:pt x="5564" y="3893"/>
                  </a:cubicBezTo>
                  <a:cubicBezTo>
                    <a:pt x="5673" y="2897"/>
                    <a:pt x="5989" y="1925"/>
                    <a:pt x="6215" y="923"/>
                  </a:cubicBezTo>
                  <a:cubicBezTo>
                    <a:pt x="6792" y="890"/>
                    <a:pt x="7246" y="862"/>
                    <a:pt x="7739" y="834"/>
                  </a:cubicBezTo>
                  <a:close/>
                  <a:moveTo>
                    <a:pt x="19717" y="828"/>
                  </a:moveTo>
                  <a:lnTo>
                    <a:pt x="19717" y="828"/>
                  </a:lnTo>
                  <a:cubicBezTo>
                    <a:pt x="20238" y="861"/>
                    <a:pt x="20711" y="892"/>
                    <a:pt x="21215" y="925"/>
                  </a:cubicBezTo>
                  <a:cubicBezTo>
                    <a:pt x="21561" y="2149"/>
                    <a:pt x="21888" y="3356"/>
                    <a:pt x="22008" y="4627"/>
                  </a:cubicBezTo>
                  <a:cubicBezTo>
                    <a:pt x="22285" y="7545"/>
                    <a:pt x="22269" y="10470"/>
                    <a:pt x="22264" y="13393"/>
                  </a:cubicBezTo>
                  <a:cubicBezTo>
                    <a:pt x="22261" y="14792"/>
                    <a:pt x="22098" y="16191"/>
                    <a:pt x="22004" y="17661"/>
                  </a:cubicBezTo>
                  <a:cubicBezTo>
                    <a:pt x="21549" y="17703"/>
                    <a:pt x="21189" y="17737"/>
                    <a:pt x="20762" y="17776"/>
                  </a:cubicBezTo>
                  <a:cubicBezTo>
                    <a:pt x="20841" y="16709"/>
                    <a:pt x="20917" y="15708"/>
                    <a:pt x="20990" y="14707"/>
                  </a:cubicBezTo>
                  <a:cubicBezTo>
                    <a:pt x="21048" y="13904"/>
                    <a:pt x="21140" y="13101"/>
                    <a:pt x="21152" y="12297"/>
                  </a:cubicBezTo>
                  <a:cubicBezTo>
                    <a:pt x="21190" y="10017"/>
                    <a:pt x="21123" y="7736"/>
                    <a:pt x="20879" y="5471"/>
                  </a:cubicBezTo>
                  <a:cubicBezTo>
                    <a:pt x="20722" y="4011"/>
                    <a:pt x="20531" y="2539"/>
                    <a:pt x="19832" y="1202"/>
                  </a:cubicBezTo>
                  <a:cubicBezTo>
                    <a:pt x="19782" y="1104"/>
                    <a:pt x="19765" y="990"/>
                    <a:pt x="19717" y="828"/>
                  </a:cubicBezTo>
                  <a:close/>
                  <a:moveTo>
                    <a:pt x="9269" y="811"/>
                  </a:moveTo>
                  <a:cubicBezTo>
                    <a:pt x="8009" y="6433"/>
                    <a:pt x="7944" y="12074"/>
                    <a:pt x="8636" y="17792"/>
                  </a:cubicBezTo>
                  <a:lnTo>
                    <a:pt x="7322" y="17792"/>
                  </a:lnTo>
                  <a:cubicBezTo>
                    <a:pt x="7218" y="16215"/>
                    <a:pt x="7103" y="14679"/>
                    <a:pt x="7019" y="13143"/>
                  </a:cubicBezTo>
                  <a:cubicBezTo>
                    <a:pt x="6902" y="11006"/>
                    <a:pt x="6741" y="8873"/>
                    <a:pt x="6864" y="6727"/>
                  </a:cubicBezTo>
                  <a:cubicBezTo>
                    <a:pt x="6980" y="4710"/>
                    <a:pt x="7354" y="2758"/>
                    <a:pt x="8054" y="811"/>
                  </a:cubicBezTo>
                  <a:close/>
                  <a:moveTo>
                    <a:pt x="17885" y="709"/>
                  </a:moveTo>
                  <a:cubicBezTo>
                    <a:pt x="18782" y="3049"/>
                    <a:pt x="18896" y="13961"/>
                    <a:pt x="18168" y="17760"/>
                  </a:cubicBezTo>
                  <a:cubicBezTo>
                    <a:pt x="17956" y="17769"/>
                    <a:pt x="17731" y="17785"/>
                    <a:pt x="17506" y="17790"/>
                  </a:cubicBezTo>
                  <a:cubicBezTo>
                    <a:pt x="17419" y="17792"/>
                    <a:pt x="17332" y="17793"/>
                    <a:pt x="17243" y="17793"/>
                  </a:cubicBezTo>
                  <a:cubicBezTo>
                    <a:pt x="17100" y="17793"/>
                    <a:pt x="16952" y="17791"/>
                    <a:pt x="16792" y="17791"/>
                  </a:cubicBezTo>
                  <a:cubicBezTo>
                    <a:pt x="17398" y="12056"/>
                    <a:pt x="17776" y="6374"/>
                    <a:pt x="16125" y="709"/>
                  </a:cubicBezTo>
                  <a:close/>
                  <a:moveTo>
                    <a:pt x="12771" y="696"/>
                  </a:moveTo>
                  <a:cubicBezTo>
                    <a:pt x="12209" y="3552"/>
                    <a:pt x="11846" y="6375"/>
                    <a:pt x="11817" y="9239"/>
                  </a:cubicBezTo>
                  <a:cubicBezTo>
                    <a:pt x="11787" y="12070"/>
                    <a:pt x="11774" y="14896"/>
                    <a:pt x="12205" y="17797"/>
                  </a:cubicBezTo>
                  <a:lnTo>
                    <a:pt x="11250" y="17797"/>
                  </a:lnTo>
                  <a:cubicBezTo>
                    <a:pt x="11149" y="16674"/>
                    <a:pt x="11012" y="15559"/>
                    <a:pt x="10956" y="14440"/>
                  </a:cubicBezTo>
                  <a:cubicBezTo>
                    <a:pt x="10832" y="12002"/>
                    <a:pt x="10755" y="9560"/>
                    <a:pt x="10648" y="7122"/>
                  </a:cubicBezTo>
                  <a:cubicBezTo>
                    <a:pt x="10586" y="5730"/>
                    <a:pt x="10749" y="4365"/>
                    <a:pt x="11053" y="3010"/>
                  </a:cubicBezTo>
                  <a:cubicBezTo>
                    <a:pt x="11224" y="2251"/>
                    <a:pt x="11379" y="1487"/>
                    <a:pt x="11548" y="696"/>
                  </a:cubicBezTo>
                  <a:close/>
                  <a:moveTo>
                    <a:pt x="15277" y="650"/>
                  </a:moveTo>
                  <a:cubicBezTo>
                    <a:pt x="15381" y="650"/>
                    <a:pt x="15477" y="651"/>
                    <a:pt x="15574" y="653"/>
                  </a:cubicBezTo>
                  <a:cubicBezTo>
                    <a:pt x="15685" y="656"/>
                    <a:pt x="15797" y="675"/>
                    <a:pt x="15962" y="692"/>
                  </a:cubicBezTo>
                  <a:cubicBezTo>
                    <a:pt x="16214" y="2027"/>
                    <a:pt x="16477" y="3353"/>
                    <a:pt x="16715" y="4684"/>
                  </a:cubicBezTo>
                  <a:cubicBezTo>
                    <a:pt x="16972" y="6126"/>
                    <a:pt x="16835" y="7581"/>
                    <a:pt x="16781" y="9028"/>
                  </a:cubicBezTo>
                  <a:cubicBezTo>
                    <a:pt x="16702" y="11193"/>
                    <a:pt x="16583" y="13356"/>
                    <a:pt x="16456" y="15516"/>
                  </a:cubicBezTo>
                  <a:cubicBezTo>
                    <a:pt x="16412" y="16270"/>
                    <a:pt x="16293" y="17019"/>
                    <a:pt x="16205" y="17799"/>
                  </a:cubicBezTo>
                  <a:lnTo>
                    <a:pt x="15335" y="17799"/>
                  </a:lnTo>
                  <a:cubicBezTo>
                    <a:pt x="15871" y="12066"/>
                    <a:pt x="15910" y="6384"/>
                    <a:pt x="14692" y="652"/>
                  </a:cubicBezTo>
                  <a:cubicBezTo>
                    <a:pt x="14927" y="652"/>
                    <a:pt x="15112" y="650"/>
                    <a:pt x="15277" y="650"/>
                  </a:cubicBezTo>
                  <a:close/>
                  <a:moveTo>
                    <a:pt x="19427" y="785"/>
                  </a:moveTo>
                  <a:cubicBezTo>
                    <a:pt x="19632" y="1437"/>
                    <a:pt x="19873" y="2080"/>
                    <a:pt x="20033" y="2742"/>
                  </a:cubicBezTo>
                  <a:cubicBezTo>
                    <a:pt x="20523" y="4765"/>
                    <a:pt x="20733" y="6822"/>
                    <a:pt x="20646" y="8905"/>
                  </a:cubicBezTo>
                  <a:cubicBezTo>
                    <a:pt x="20583" y="10446"/>
                    <a:pt x="20532" y="11987"/>
                    <a:pt x="20445" y="13528"/>
                  </a:cubicBezTo>
                  <a:cubicBezTo>
                    <a:pt x="20366" y="14947"/>
                    <a:pt x="20245" y="16363"/>
                    <a:pt x="20141" y="17807"/>
                  </a:cubicBezTo>
                  <a:lnTo>
                    <a:pt x="18857" y="17807"/>
                  </a:lnTo>
                  <a:cubicBezTo>
                    <a:pt x="18857" y="17571"/>
                    <a:pt x="18841" y="17373"/>
                    <a:pt x="18859" y="17178"/>
                  </a:cubicBezTo>
                  <a:cubicBezTo>
                    <a:pt x="19005" y="15597"/>
                    <a:pt x="19187" y="14020"/>
                    <a:pt x="19294" y="12437"/>
                  </a:cubicBezTo>
                  <a:cubicBezTo>
                    <a:pt x="19348" y="11636"/>
                    <a:pt x="19265" y="10826"/>
                    <a:pt x="19250" y="10020"/>
                  </a:cubicBezTo>
                  <a:cubicBezTo>
                    <a:pt x="19231" y="9076"/>
                    <a:pt x="19282" y="8126"/>
                    <a:pt x="19191" y="7191"/>
                  </a:cubicBezTo>
                  <a:cubicBezTo>
                    <a:pt x="19050" y="5750"/>
                    <a:pt x="18823" y="4318"/>
                    <a:pt x="18612" y="2885"/>
                  </a:cubicBezTo>
                  <a:cubicBezTo>
                    <a:pt x="18512" y="2207"/>
                    <a:pt x="18362" y="1536"/>
                    <a:pt x="18221" y="785"/>
                  </a:cubicBezTo>
                  <a:close/>
                  <a:moveTo>
                    <a:pt x="13135" y="1"/>
                  </a:moveTo>
                  <a:cubicBezTo>
                    <a:pt x="12207" y="52"/>
                    <a:pt x="10622" y="143"/>
                    <a:pt x="9037" y="228"/>
                  </a:cubicBezTo>
                  <a:cubicBezTo>
                    <a:pt x="7172" y="328"/>
                    <a:pt x="5327" y="563"/>
                    <a:pt x="3488" y="892"/>
                  </a:cubicBezTo>
                  <a:cubicBezTo>
                    <a:pt x="2767" y="1021"/>
                    <a:pt x="2360" y="1390"/>
                    <a:pt x="2051" y="1997"/>
                  </a:cubicBezTo>
                  <a:cubicBezTo>
                    <a:pt x="1470" y="3140"/>
                    <a:pt x="1127" y="4358"/>
                    <a:pt x="947" y="5614"/>
                  </a:cubicBezTo>
                  <a:cubicBezTo>
                    <a:pt x="652" y="7664"/>
                    <a:pt x="402" y="9722"/>
                    <a:pt x="167" y="11780"/>
                  </a:cubicBezTo>
                  <a:cubicBezTo>
                    <a:pt x="1" y="13222"/>
                    <a:pt x="235" y="14619"/>
                    <a:pt x="707" y="15991"/>
                  </a:cubicBezTo>
                  <a:cubicBezTo>
                    <a:pt x="1082" y="17078"/>
                    <a:pt x="1925" y="17673"/>
                    <a:pt x="2923" y="17867"/>
                  </a:cubicBezTo>
                  <a:cubicBezTo>
                    <a:pt x="4429" y="18159"/>
                    <a:pt x="5976" y="18300"/>
                    <a:pt x="7512" y="18370"/>
                  </a:cubicBezTo>
                  <a:cubicBezTo>
                    <a:pt x="8619" y="18421"/>
                    <a:pt x="9729" y="18429"/>
                    <a:pt x="10839" y="18429"/>
                  </a:cubicBezTo>
                  <a:cubicBezTo>
                    <a:pt x="11370" y="18429"/>
                    <a:pt x="11902" y="18427"/>
                    <a:pt x="12433" y="18427"/>
                  </a:cubicBezTo>
                  <a:cubicBezTo>
                    <a:pt x="12771" y="18427"/>
                    <a:pt x="13108" y="18428"/>
                    <a:pt x="13445" y="18430"/>
                  </a:cubicBezTo>
                  <a:cubicBezTo>
                    <a:pt x="14020" y="18435"/>
                    <a:pt x="14599" y="18479"/>
                    <a:pt x="15173" y="18479"/>
                  </a:cubicBezTo>
                  <a:cubicBezTo>
                    <a:pt x="15449" y="18479"/>
                    <a:pt x="15724" y="18469"/>
                    <a:pt x="15997" y="18439"/>
                  </a:cubicBezTo>
                  <a:cubicBezTo>
                    <a:pt x="16560" y="18378"/>
                    <a:pt x="17124" y="18362"/>
                    <a:pt x="17689" y="18362"/>
                  </a:cubicBezTo>
                  <a:cubicBezTo>
                    <a:pt x="18328" y="18362"/>
                    <a:pt x="18968" y="18382"/>
                    <a:pt x="19607" y="18382"/>
                  </a:cubicBezTo>
                  <a:cubicBezTo>
                    <a:pt x="20359" y="18382"/>
                    <a:pt x="21110" y="18354"/>
                    <a:pt x="21858" y="18229"/>
                  </a:cubicBezTo>
                  <a:cubicBezTo>
                    <a:pt x="22719" y="18086"/>
                    <a:pt x="23611" y="18100"/>
                    <a:pt x="24455" y="17897"/>
                  </a:cubicBezTo>
                  <a:cubicBezTo>
                    <a:pt x="25514" y="17643"/>
                    <a:pt x="26400" y="17099"/>
                    <a:pt x="26781" y="15959"/>
                  </a:cubicBezTo>
                  <a:cubicBezTo>
                    <a:pt x="27239" y="14586"/>
                    <a:pt x="27493" y="13199"/>
                    <a:pt x="27305" y="11749"/>
                  </a:cubicBezTo>
                  <a:cubicBezTo>
                    <a:pt x="27238" y="11225"/>
                    <a:pt x="27163" y="10699"/>
                    <a:pt x="27128" y="10172"/>
                  </a:cubicBezTo>
                  <a:cubicBezTo>
                    <a:pt x="27000" y="8167"/>
                    <a:pt x="26694" y="6189"/>
                    <a:pt x="26246" y="4235"/>
                  </a:cubicBezTo>
                  <a:cubicBezTo>
                    <a:pt x="26024" y="3272"/>
                    <a:pt x="25689" y="2337"/>
                    <a:pt x="25129" y="1501"/>
                  </a:cubicBezTo>
                  <a:cubicBezTo>
                    <a:pt x="24938" y="1217"/>
                    <a:pt x="24715" y="1036"/>
                    <a:pt x="24368" y="978"/>
                  </a:cubicBezTo>
                  <a:cubicBezTo>
                    <a:pt x="23823" y="889"/>
                    <a:pt x="23288" y="735"/>
                    <a:pt x="22743" y="660"/>
                  </a:cubicBezTo>
                  <a:cubicBezTo>
                    <a:pt x="19775" y="250"/>
                    <a:pt x="16791" y="45"/>
                    <a:pt x="131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8"/>
            <p:cNvSpPr/>
            <p:nvPr/>
          </p:nvSpPr>
          <p:spPr>
            <a:xfrm>
              <a:off x="6001050" y="2097300"/>
              <a:ext cx="336075" cy="95575"/>
            </a:xfrm>
            <a:custGeom>
              <a:avLst/>
              <a:gdLst/>
              <a:ahLst/>
              <a:cxnLst/>
              <a:rect l="l" t="t" r="r" b="b"/>
              <a:pathLst>
                <a:path w="13443" h="3823" extrusionOk="0">
                  <a:moveTo>
                    <a:pt x="12720" y="587"/>
                  </a:moveTo>
                  <a:cubicBezTo>
                    <a:pt x="12929" y="1419"/>
                    <a:pt x="12825" y="2241"/>
                    <a:pt x="12643" y="3110"/>
                  </a:cubicBezTo>
                  <a:cubicBezTo>
                    <a:pt x="12010" y="3110"/>
                    <a:pt x="11395" y="3116"/>
                    <a:pt x="10787" y="3116"/>
                  </a:cubicBezTo>
                  <a:cubicBezTo>
                    <a:pt x="10403" y="3116"/>
                    <a:pt x="10021" y="3114"/>
                    <a:pt x="9639" y="3106"/>
                  </a:cubicBezTo>
                  <a:cubicBezTo>
                    <a:pt x="8579" y="3085"/>
                    <a:pt x="7519" y="2998"/>
                    <a:pt x="6460" y="2998"/>
                  </a:cubicBezTo>
                  <a:cubicBezTo>
                    <a:pt x="6419" y="2998"/>
                    <a:pt x="6377" y="2999"/>
                    <a:pt x="6336" y="2999"/>
                  </a:cubicBezTo>
                  <a:cubicBezTo>
                    <a:pt x="4706" y="3008"/>
                    <a:pt x="3077" y="3080"/>
                    <a:pt x="1447" y="3122"/>
                  </a:cubicBezTo>
                  <a:cubicBezTo>
                    <a:pt x="1426" y="3123"/>
                    <a:pt x="1406" y="3123"/>
                    <a:pt x="1385" y="3123"/>
                  </a:cubicBezTo>
                  <a:cubicBezTo>
                    <a:pt x="1223" y="3123"/>
                    <a:pt x="1058" y="3106"/>
                    <a:pt x="869" y="3097"/>
                  </a:cubicBezTo>
                  <a:cubicBezTo>
                    <a:pt x="569" y="2173"/>
                    <a:pt x="540" y="1331"/>
                    <a:pt x="771" y="587"/>
                  </a:cubicBezTo>
                  <a:close/>
                  <a:moveTo>
                    <a:pt x="6253" y="0"/>
                  </a:moveTo>
                  <a:cubicBezTo>
                    <a:pt x="4394" y="0"/>
                    <a:pt x="2539" y="79"/>
                    <a:pt x="686" y="259"/>
                  </a:cubicBezTo>
                  <a:cubicBezTo>
                    <a:pt x="385" y="288"/>
                    <a:pt x="234" y="418"/>
                    <a:pt x="187" y="717"/>
                  </a:cubicBezTo>
                  <a:cubicBezTo>
                    <a:pt x="63" y="1495"/>
                    <a:pt x="0" y="2269"/>
                    <a:pt x="158" y="3051"/>
                  </a:cubicBezTo>
                  <a:cubicBezTo>
                    <a:pt x="275" y="3633"/>
                    <a:pt x="390" y="3770"/>
                    <a:pt x="961" y="3788"/>
                  </a:cubicBezTo>
                  <a:cubicBezTo>
                    <a:pt x="1609" y="3809"/>
                    <a:pt x="2258" y="3823"/>
                    <a:pt x="2906" y="3823"/>
                  </a:cubicBezTo>
                  <a:cubicBezTo>
                    <a:pt x="3132" y="3823"/>
                    <a:pt x="3357" y="3821"/>
                    <a:pt x="3583" y="3818"/>
                  </a:cubicBezTo>
                  <a:cubicBezTo>
                    <a:pt x="5007" y="3796"/>
                    <a:pt x="6431" y="3730"/>
                    <a:pt x="7855" y="3712"/>
                  </a:cubicBezTo>
                  <a:cubicBezTo>
                    <a:pt x="7878" y="3712"/>
                    <a:pt x="7901" y="3712"/>
                    <a:pt x="7924" y="3712"/>
                  </a:cubicBezTo>
                  <a:cubicBezTo>
                    <a:pt x="8497" y="3712"/>
                    <a:pt x="9069" y="3795"/>
                    <a:pt x="9641" y="3802"/>
                  </a:cubicBezTo>
                  <a:cubicBezTo>
                    <a:pt x="9888" y="3805"/>
                    <a:pt x="10135" y="3806"/>
                    <a:pt x="10383" y="3806"/>
                  </a:cubicBezTo>
                  <a:cubicBezTo>
                    <a:pt x="11125" y="3806"/>
                    <a:pt x="11867" y="3795"/>
                    <a:pt x="12608" y="3783"/>
                  </a:cubicBezTo>
                  <a:cubicBezTo>
                    <a:pt x="12937" y="3778"/>
                    <a:pt x="13196" y="3631"/>
                    <a:pt x="13261" y="3281"/>
                  </a:cubicBezTo>
                  <a:cubicBezTo>
                    <a:pt x="13442" y="2299"/>
                    <a:pt x="13436" y="1323"/>
                    <a:pt x="13164" y="323"/>
                  </a:cubicBezTo>
                  <a:cubicBezTo>
                    <a:pt x="12308" y="238"/>
                    <a:pt x="11490" y="134"/>
                    <a:pt x="10669" y="85"/>
                  </a:cubicBezTo>
                  <a:cubicBezTo>
                    <a:pt x="9867" y="37"/>
                    <a:pt x="9062" y="53"/>
                    <a:pt x="8259" y="30"/>
                  </a:cubicBezTo>
                  <a:cubicBezTo>
                    <a:pt x="7590" y="10"/>
                    <a:pt x="6921" y="0"/>
                    <a:pt x="6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8"/>
            <p:cNvSpPr/>
            <p:nvPr/>
          </p:nvSpPr>
          <p:spPr>
            <a:xfrm>
              <a:off x="6430125" y="1567275"/>
              <a:ext cx="161850" cy="183875"/>
            </a:xfrm>
            <a:custGeom>
              <a:avLst/>
              <a:gdLst/>
              <a:ahLst/>
              <a:cxnLst/>
              <a:rect l="l" t="t" r="r" b="b"/>
              <a:pathLst>
                <a:path w="6474" h="7355" extrusionOk="0">
                  <a:moveTo>
                    <a:pt x="792" y="567"/>
                  </a:moveTo>
                  <a:cubicBezTo>
                    <a:pt x="870" y="567"/>
                    <a:pt x="959" y="610"/>
                    <a:pt x="1118" y="687"/>
                  </a:cubicBezTo>
                  <a:cubicBezTo>
                    <a:pt x="1002" y="909"/>
                    <a:pt x="949" y="1012"/>
                    <a:pt x="851" y="1012"/>
                  </a:cubicBezTo>
                  <a:cubicBezTo>
                    <a:pt x="766" y="1012"/>
                    <a:pt x="649" y="936"/>
                    <a:pt x="429" y="793"/>
                  </a:cubicBezTo>
                  <a:cubicBezTo>
                    <a:pt x="613" y="636"/>
                    <a:pt x="694" y="567"/>
                    <a:pt x="792" y="567"/>
                  </a:cubicBezTo>
                  <a:close/>
                  <a:moveTo>
                    <a:pt x="2142" y="683"/>
                  </a:moveTo>
                  <a:cubicBezTo>
                    <a:pt x="2334" y="683"/>
                    <a:pt x="2497" y="882"/>
                    <a:pt x="2717" y="993"/>
                  </a:cubicBezTo>
                  <a:cubicBezTo>
                    <a:pt x="2467" y="1208"/>
                    <a:pt x="2290" y="1311"/>
                    <a:pt x="2153" y="1311"/>
                  </a:cubicBezTo>
                  <a:cubicBezTo>
                    <a:pt x="2059" y="1311"/>
                    <a:pt x="1984" y="1263"/>
                    <a:pt x="1918" y="1168"/>
                  </a:cubicBezTo>
                  <a:cubicBezTo>
                    <a:pt x="1855" y="1076"/>
                    <a:pt x="1830" y="853"/>
                    <a:pt x="1887" y="801"/>
                  </a:cubicBezTo>
                  <a:cubicBezTo>
                    <a:pt x="1981" y="716"/>
                    <a:pt x="2064" y="683"/>
                    <a:pt x="2142" y="683"/>
                  </a:cubicBezTo>
                  <a:close/>
                  <a:moveTo>
                    <a:pt x="4026" y="708"/>
                  </a:moveTo>
                  <a:cubicBezTo>
                    <a:pt x="4080" y="708"/>
                    <a:pt x="4135" y="712"/>
                    <a:pt x="4191" y="720"/>
                  </a:cubicBezTo>
                  <a:cubicBezTo>
                    <a:pt x="4982" y="826"/>
                    <a:pt x="5478" y="1283"/>
                    <a:pt x="5768" y="1992"/>
                  </a:cubicBezTo>
                  <a:cubicBezTo>
                    <a:pt x="6112" y="2836"/>
                    <a:pt x="5577" y="3721"/>
                    <a:pt x="4674" y="3826"/>
                  </a:cubicBezTo>
                  <a:cubicBezTo>
                    <a:pt x="4656" y="3829"/>
                    <a:pt x="4638" y="3830"/>
                    <a:pt x="4619" y="3830"/>
                  </a:cubicBezTo>
                  <a:cubicBezTo>
                    <a:pt x="4328" y="3830"/>
                    <a:pt x="3986" y="3580"/>
                    <a:pt x="3824" y="3236"/>
                  </a:cubicBezTo>
                  <a:cubicBezTo>
                    <a:pt x="3680" y="2930"/>
                    <a:pt x="3733" y="2657"/>
                    <a:pt x="3972" y="2419"/>
                  </a:cubicBezTo>
                  <a:cubicBezTo>
                    <a:pt x="4095" y="2296"/>
                    <a:pt x="4265" y="2235"/>
                    <a:pt x="4433" y="2235"/>
                  </a:cubicBezTo>
                  <a:cubicBezTo>
                    <a:pt x="4630" y="2235"/>
                    <a:pt x="4824" y="2319"/>
                    <a:pt x="4934" y="2487"/>
                  </a:cubicBezTo>
                  <a:cubicBezTo>
                    <a:pt x="4994" y="2581"/>
                    <a:pt x="5002" y="2768"/>
                    <a:pt x="4947" y="2859"/>
                  </a:cubicBezTo>
                  <a:cubicBezTo>
                    <a:pt x="4898" y="2941"/>
                    <a:pt x="4731" y="2973"/>
                    <a:pt x="4612" y="2985"/>
                  </a:cubicBezTo>
                  <a:cubicBezTo>
                    <a:pt x="4605" y="2986"/>
                    <a:pt x="4598" y="2986"/>
                    <a:pt x="4591" y="2986"/>
                  </a:cubicBezTo>
                  <a:cubicBezTo>
                    <a:pt x="4503" y="2986"/>
                    <a:pt x="4406" y="2935"/>
                    <a:pt x="4259" y="2893"/>
                  </a:cubicBezTo>
                  <a:lnTo>
                    <a:pt x="4259" y="2893"/>
                  </a:lnTo>
                  <a:cubicBezTo>
                    <a:pt x="4354" y="3194"/>
                    <a:pt x="4493" y="3327"/>
                    <a:pt x="4702" y="3327"/>
                  </a:cubicBezTo>
                  <a:cubicBezTo>
                    <a:pt x="4731" y="3327"/>
                    <a:pt x="4762" y="3325"/>
                    <a:pt x="4794" y="3320"/>
                  </a:cubicBezTo>
                  <a:cubicBezTo>
                    <a:pt x="5040" y="3281"/>
                    <a:pt x="5316" y="2919"/>
                    <a:pt x="5300" y="2650"/>
                  </a:cubicBezTo>
                  <a:cubicBezTo>
                    <a:pt x="5265" y="2081"/>
                    <a:pt x="4764" y="2040"/>
                    <a:pt x="4405" y="1891"/>
                  </a:cubicBezTo>
                  <a:cubicBezTo>
                    <a:pt x="4323" y="1701"/>
                    <a:pt x="4295" y="1476"/>
                    <a:pt x="4172" y="1391"/>
                  </a:cubicBezTo>
                  <a:cubicBezTo>
                    <a:pt x="4066" y="1318"/>
                    <a:pt x="3913" y="1293"/>
                    <a:pt x="3764" y="1293"/>
                  </a:cubicBezTo>
                  <a:cubicBezTo>
                    <a:pt x="3712" y="1293"/>
                    <a:pt x="3659" y="1296"/>
                    <a:pt x="3610" y="1302"/>
                  </a:cubicBezTo>
                  <a:cubicBezTo>
                    <a:pt x="3540" y="1310"/>
                    <a:pt x="3415" y="1569"/>
                    <a:pt x="3451" y="1620"/>
                  </a:cubicBezTo>
                  <a:cubicBezTo>
                    <a:pt x="3534" y="1741"/>
                    <a:pt x="3699" y="1804"/>
                    <a:pt x="3835" y="1895"/>
                  </a:cubicBezTo>
                  <a:cubicBezTo>
                    <a:pt x="3752" y="2050"/>
                    <a:pt x="3637" y="2142"/>
                    <a:pt x="3490" y="2142"/>
                  </a:cubicBezTo>
                  <a:cubicBezTo>
                    <a:pt x="3424" y="2142"/>
                    <a:pt x="3352" y="2124"/>
                    <a:pt x="3274" y="2085"/>
                  </a:cubicBezTo>
                  <a:cubicBezTo>
                    <a:pt x="3016" y="1955"/>
                    <a:pt x="3028" y="1721"/>
                    <a:pt x="3074" y="1486"/>
                  </a:cubicBezTo>
                  <a:cubicBezTo>
                    <a:pt x="3170" y="997"/>
                    <a:pt x="3550" y="708"/>
                    <a:pt x="4026" y="708"/>
                  </a:cubicBezTo>
                  <a:close/>
                  <a:moveTo>
                    <a:pt x="5264" y="4448"/>
                  </a:moveTo>
                  <a:cubicBezTo>
                    <a:pt x="5271" y="4448"/>
                    <a:pt x="5279" y="4449"/>
                    <a:pt x="5286" y="4449"/>
                  </a:cubicBezTo>
                  <a:cubicBezTo>
                    <a:pt x="5538" y="4463"/>
                    <a:pt x="5740" y="4749"/>
                    <a:pt x="5708" y="5052"/>
                  </a:cubicBezTo>
                  <a:cubicBezTo>
                    <a:pt x="5681" y="5319"/>
                    <a:pt x="5411" y="5609"/>
                    <a:pt x="5192" y="5609"/>
                  </a:cubicBezTo>
                  <a:cubicBezTo>
                    <a:pt x="5189" y="5609"/>
                    <a:pt x="5186" y="5609"/>
                    <a:pt x="5183" y="5609"/>
                  </a:cubicBezTo>
                  <a:cubicBezTo>
                    <a:pt x="4951" y="5600"/>
                    <a:pt x="4634" y="5221"/>
                    <a:pt x="4648" y="4968"/>
                  </a:cubicBezTo>
                  <a:cubicBezTo>
                    <a:pt x="4661" y="4725"/>
                    <a:pt x="4993" y="4448"/>
                    <a:pt x="5264" y="4448"/>
                  </a:cubicBezTo>
                  <a:close/>
                  <a:moveTo>
                    <a:pt x="5115" y="6094"/>
                  </a:moveTo>
                  <a:cubicBezTo>
                    <a:pt x="5377" y="6094"/>
                    <a:pt x="5545" y="6303"/>
                    <a:pt x="5548" y="6632"/>
                  </a:cubicBezTo>
                  <a:cubicBezTo>
                    <a:pt x="5568" y="6861"/>
                    <a:pt x="5440" y="6970"/>
                    <a:pt x="5232" y="6978"/>
                  </a:cubicBezTo>
                  <a:cubicBezTo>
                    <a:pt x="5228" y="6978"/>
                    <a:pt x="5224" y="6978"/>
                    <a:pt x="5220" y="6978"/>
                  </a:cubicBezTo>
                  <a:cubicBezTo>
                    <a:pt x="4976" y="6978"/>
                    <a:pt x="4693" y="6701"/>
                    <a:pt x="4692" y="6460"/>
                  </a:cubicBezTo>
                  <a:cubicBezTo>
                    <a:pt x="4691" y="6206"/>
                    <a:pt x="4856" y="6107"/>
                    <a:pt x="5085" y="6095"/>
                  </a:cubicBezTo>
                  <a:cubicBezTo>
                    <a:pt x="5095" y="6094"/>
                    <a:pt x="5105" y="6094"/>
                    <a:pt x="5115" y="6094"/>
                  </a:cubicBezTo>
                  <a:close/>
                  <a:moveTo>
                    <a:pt x="788" y="0"/>
                  </a:moveTo>
                  <a:cubicBezTo>
                    <a:pt x="633" y="0"/>
                    <a:pt x="500" y="97"/>
                    <a:pt x="317" y="283"/>
                  </a:cubicBezTo>
                  <a:cubicBezTo>
                    <a:pt x="41" y="563"/>
                    <a:pt x="1" y="825"/>
                    <a:pt x="195" y="1077"/>
                  </a:cubicBezTo>
                  <a:cubicBezTo>
                    <a:pt x="330" y="1254"/>
                    <a:pt x="498" y="1344"/>
                    <a:pt x="714" y="1344"/>
                  </a:cubicBezTo>
                  <a:cubicBezTo>
                    <a:pt x="901" y="1344"/>
                    <a:pt x="1124" y="1277"/>
                    <a:pt x="1392" y="1142"/>
                  </a:cubicBezTo>
                  <a:cubicBezTo>
                    <a:pt x="1592" y="1576"/>
                    <a:pt x="1951" y="1719"/>
                    <a:pt x="2389" y="1719"/>
                  </a:cubicBezTo>
                  <a:cubicBezTo>
                    <a:pt x="2464" y="1719"/>
                    <a:pt x="2541" y="1715"/>
                    <a:pt x="2620" y="1707"/>
                  </a:cubicBezTo>
                  <a:cubicBezTo>
                    <a:pt x="2627" y="2217"/>
                    <a:pt x="2979" y="2443"/>
                    <a:pt x="3358" y="2651"/>
                  </a:cubicBezTo>
                  <a:cubicBezTo>
                    <a:pt x="3258" y="3482"/>
                    <a:pt x="3652" y="4024"/>
                    <a:pt x="4236" y="4318"/>
                  </a:cubicBezTo>
                  <a:cubicBezTo>
                    <a:pt x="4321" y="4863"/>
                    <a:pt x="4394" y="5320"/>
                    <a:pt x="4466" y="5776"/>
                  </a:cubicBezTo>
                  <a:cubicBezTo>
                    <a:pt x="4503" y="5774"/>
                    <a:pt x="4540" y="5770"/>
                    <a:pt x="4577" y="5768"/>
                  </a:cubicBezTo>
                  <a:lnTo>
                    <a:pt x="4577" y="5768"/>
                  </a:lnTo>
                  <a:cubicBezTo>
                    <a:pt x="4536" y="5850"/>
                    <a:pt x="4491" y="5929"/>
                    <a:pt x="4455" y="6012"/>
                  </a:cubicBezTo>
                  <a:cubicBezTo>
                    <a:pt x="4266" y="6446"/>
                    <a:pt x="4338" y="6828"/>
                    <a:pt x="4663" y="7134"/>
                  </a:cubicBezTo>
                  <a:cubicBezTo>
                    <a:pt x="4817" y="7277"/>
                    <a:pt x="5035" y="7354"/>
                    <a:pt x="5245" y="7354"/>
                  </a:cubicBezTo>
                  <a:cubicBezTo>
                    <a:pt x="5381" y="7354"/>
                    <a:pt x="5514" y="7321"/>
                    <a:pt x="5623" y="7252"/>
                  </a:cubicBezTo>
                  <a:cubicBezTo>
                    <a:pt x="5926" y="7061"/>
                    <a:pt x="5957" y="6774"/>
                    <a:pt x="5863" y="6463"/>
                  </a:cubicBezTo>
                  <a:cubicBezTo>
                    <a:pt x="5804" y="6267"/>
                    <a:pt x="5716" y="6080"/>
                    <a:pt x="5689" y="6010"/>
                  </a:cubicBezTo>
                  <a:cubicBezTo>
                    <a:pt x="5812" y="5593"/>
                    <a:pt x="6002" y="5267"/>
                    <a:pt x="5973" y="4960"/>
                  </a:cubicBezTo>
                  <a:cubicBezTo>
                    <a:pt x="5945" y="4649"/>
                    <a:pt x="5702" y="4358"/>
                    <a:pt x="5547" y="4044"/>
                  </a:cubicBezTo>
                  <a:cubicBezTo>
                    <a:pt x="6441" y="3019"/>
                    <a:pt x="6474" y="2202"/>
                    <a:pt x="5689" y="1183"/>
                  </a:cubicBezTo>
                  <a:cubicBezTo>
                    <a:pt x="5355" y="750"/>
                    <a:pt x="4918" y="566"/>
                    <a:pt x="4416" y="429"/>
                  </a:cubicBezTo>
                  <a:cubicBezTo>
                    <a:pt x="4296" y="396"/>
                    <a:pt x="4182" y="381"/>
                    <a:pt x="4073" y="381"/>
                  </a:cubicBezTo>
                  <a:cubicBezTo>
                    <a:pt x="3660" y="381"/>
                    <a:pt x="3312" y="593"/>
                    <a:pt x="2963" y="859"/>
                  </a:cubicBezTo>
                  <a:cubicBezTo>
                    <a:pt x="2705" y="451"/>
                    <a:pt x="2414" y="199"/>
                    <a:pt x="2062" y="199"/>
                  </a:cubicBezTo>
                  <a:cubicBezTo>
                    <a:pt x="1893" y="199"/>
                    <a:pt x="1710" y="258"/>
                    <a:pt x="1510" y="385"/>
                  </a:cubicBezTo>
                  <a:cubicBezTo>
                    <a:pt x="1170" y="125"/>
                    <a:pt x="965" y="0"/>
                    <a:pt x="7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8"/>
            <p:cNvSpPr/>
            <p:nvPr/>
          </p:nvSpPr>
          <p:spPr>
            <a:xfrm>
              <a:off x="5746550" y="1567725"/>
              <a:ext cx="161275" cy="183525"/>
            </a:xfrm>
            <a:custGeom>
              <a:avLst/>
              <a:gdLst/>
              <a:ahLst/>
              <a:cxnLst/>
              <a:rect l="l" t="t" r="r" b="b"/>
              <a:pathLst>
                <a:path w="6451" h="7341" extrusionOk="0">
                  <a:moveTo>
                    <a:pt x="5680" y="488"/>
                  </a:moveTo>
                  <a:cubicBezTo>
                    <a:pt x="5795" y="488"/>
                    <a:pt x="5908" y="558"/>
                    <a:pt x="6022" y="714"/>
                  </a:cubicBezTo>
                  <a:cubicBezTo>
                    <a:pt x="5839" y="920"/>
                    <a:pt x="5747" y="1023"/>
                    <a:pt x="5660" y="1023"/>
                  </a:cubicBezTo>
                  <a:cubicBezTo>
                    <a:pt x="5570" y="1023"/>
                    <a:pt x="5486" y="915"/>
                    <a:pt x="5316" y="697"/>
                  </a:cubicBezTo>
                  <a:cubicBezTo>
                    <a:pt x="5441" y="563"/>
                    <a:pt x="5561" y="488"/>
                    <a:pt x="5680" y="488"/>
                  </a:cubicBezTo>
                  <a:close/>
                  <a:moveTo>
                    <a:pt x="4323" y="684"/>
                  </a:moveTo>
                  <a:cubicBezTo>
                    <a:pt x="4425" y="684"/>
                    <a:pt x="4569" y="746"/>
                    <a:pt x="4608" y="816"/>
                  </a:cubicBezTo>
                  <a:cubicBezTo>
                    <a:pt x="4654" y="900"/>
                    <a:pt x="4613" y="1097"/>
                    <a:pt x="4538" y="1167"/>
                  </a:cubicBezTo>
                  <a:cubicBezTo>
                    <a:pt x="4430" y="1267"/>
                    <a:pt x="4327" y="1316"/>
                    <a:pt x="4226" y="1316"/>
                  </a:cubicBezTo>
                  <a:cubicBezTo>
                    <a:pt x="4068" y="1316"/>
                    <a:pt x="3916" y="1198"/>
                    <a:pt x="3761" y="978"/>
                  </a:cubicBezTo>
                  <a:cubicBezTo>
                    <a:pt x="3968" y="856"/>
                    <a:pt x="4112" y="732"/>
                    <a:pt x="4276" y="689"/>
                  </a:cubicBezTo>
                  <a:cubicBezTo>
                    <a:pt x="4290" y="685"/>
                    <a:pt x="4306" y="684"/>
                    <a:pt x="4323" y="684"/>
                  </a:cubicBezTo>
                  <a:close/>
                  <a:moveTo>
                    <a:pt x="2450" y="686"/>
                  </a:moveTo>
                  <a:cubicBezTo>
                    <a:pt x="2969" y="686"/>
                    <a:pt x="3475" y="1154"/>
                    <a:pt x="3425" y="1672"/>
                  </a:cubicBezTo>
                  <a:cubicBezTo>
                    <a:pt x="3412" y="1821"/>
                    <a:pt x="3259" y="2056"/>
                    <a:pt x="3143" y="2073"/>
                  </a:cubicBezTo>
                  <a:cubicBezTo>
                    <a:pt x="3124" y="2076"/>
                    <a:pt x="3106" y="2077"/>
                    <a:pt x="3087" y="2077"/>
                  </a:cubicBezTo>
                  <a:cubicBezTo>
                    <a:pt x="2915" y="2077"/>
                    <a:pt x="2728" y="1973"/>
                    <a:pt x="2549" y="1921"/>
                  </a:cubicBezTo>
                  <a:cubicBezTo>
                    <a:pt x="2562" y="1883"/>
                    <a:pt x="2574" y="1845"/>
                    <a:pt x="2587" y="1807"/>
                  </a:cubicBezTo>
                  <a:cubicBezTo>
                    <a:pt x="2728" y="1769"/>
                    <a:pt x="2885" y="1754"/>
                    <a:pt x="3003" y="1679"/>
                  </a:cubicBezTo>
                  <a:cubicBezTo>
                    <a:pt x="3044" y="1653"/>
                    <a:pt x="3023" y="1409"/>
                    <a:pt x="2969" y="1381"/>
                  </a:cubicBezTo>
                  <a:cubicBezTo>
                    <a:pt x="2855" y="1320"/>
                    <a:pt x="2687" y="1244"/>
                    <a:pt x="2572" y="1244"/>
                  </a:cubicBezTo>
                  <a:cubicBezTo>
                    <a:pt x="2539" y="1244"/>
                    <a:pt x="2511" y="1250"/>
                    <a:pt x="2489" y="1265"/>
                  </a:cubicBezTo>
                  <a:cubicBezTo>
                    <a:pt x="2302" y="1385"/>
                    <a:pt x="2188" y="1615"/>
                    <a:pt x="1983" y="1879"/>
                  </a:cubicBezTo>
                  <a:cubicBezTo>
                    <a:pt x="1833" y="1964"/>
                    <a:pt x="1548" y="2074"/>
                    <a:pt x="1331" y="2262"/>
                  </a:cubicBezTo>
                  <a:cubicBezTo>
                    <a:pt x="1058" y="2498"/>
                    <a:pt x="1130" y="2887"/>
                    <a:pt x="1445" y="3159"/>
                  </a:cubicBezTo>
                  <a:cubicBezTo>
                    <a:pt x="1561" y="3259"/>
                    <a:pt x="1651" y="3314"/>
                    <a:pt x="1739" y="3314"/>
                  </a:cubicBezTo>
                  <a:cubicBezTo>
                    <a:pt x="1872" y="3314"/>
                    <a:pt x="2001" y="3189"/>
                    <a:pt x="2210" y="2906"/>
                  </a:cubicBezTo>
                  <a:lnTo>
                    <a:pt x="2210" y="2906"/>
                  </a:lnTo>
                  <a:cubicBezTo>
                    <a:pt x="2085" y="2922"/>
                    <a:pt x="1994" y="2909"/>
                    <a:pt x="1930" y="2945"/>
                  </a:cubicBezTo>
                  <a:cubicBezTo>
                    <a:pt x="1860" y="2983"/>
                    <a:pt x="1796" y="3001"/>
                    <a:pt x="1739" y="3001"/>
                  </a:cubicBezTo>
                  <a:cubicBezTo>
                    <a:pt x="1619" y="3001"/>
                    <a:pt x="1534" y="2921"/>
                    <a:pt x="1505" y="2779"/>
                  </a:cubicBezTo>
                  <a:cubicBezTo>
                    <a:pt x="1481" y="2656"/>
                    <a:pt x="1555" y="2459"/>
                    <a:pt x="1653" y="2377"/>
                  </a:cubicBezTo>
                  <a:cubicBezTo>
                    <a:pt x="1783" y="2268"/>
                    <a:pt x="1929" y="2198"/>
                    <a:pt x="2083" y="2198"/>
                  </a:cubicBezTo>
                  <a:cubicBezTo>
                    <a:pt x="2190" y="2198"/>
                    <a:pt x="2302" y="2233"/>
                    <a:pt x="2414" y="2313"/>
                  </a:cubicBezTo>
                  <a:cubicBezTo>
                    <a:pt x="2711" y="2526"/>
                    <a:pt x="2812" y="2847"/>
                    <a:pt x="2683" y="3161"/>
                  </a:cubicBezTo>
                  <a:cubicBezTo>
                    <a:pt x="2513" y="3572"/>
                    <a:pt x="2210" y="3791"/>
                    <a:pt x="1849" y="3791"/>
                  </a:cubicBezTo>
                  <a:cubicBezTo>
                    <a:pt x="1688" y="3791"/>
                    <a:pt x="1516" y="3748"/>
                    <a:pt x="1340" y="3659"/>
                  </a:cubicBezTo>
                  <a:cubicBezTo>
                    <a:pt x="689" y="3332"/>
                    <a:pt x="428" y="2646"/>
                    <a:pt x="705" y="1974"/>
                  </a:cubicBezTo>
                  <a:cubicBezTo>
                    <a:pt x="1011" y="1236"/>
                    <a:pt x="1538" y="783"/>
                    <a:pt x="2354" y="691"/>
                  </a:cubicBezTo>
                  <a:cubicBezTo>
                    <a:pt x="2386" y="688"/>
                    <a:pt x="2418" y="686"/>
                    <a:pt x="2450" y="686"/>
                  </a:cubicBezTo>
                  <a:close/>
                  <a:moveTo>
                    <a:pt x="1219" y="4433"/>
                  </a:moveTo>
                  <a:cubicBezTo>
                    <a:pt x="1223" y="4433"/>
                    <a:pt x="1228" y="4433"/>
                    <a:pt x="1232" y="4433"/>
                  </a:cubicBezTo>
                  <a:cubicBezTo>
                    <a:pt x="1535" y="4440"/>
                    <a:pt x="1821" y="4717"/>
                    <a:pt x="1812" y="4992"/>
                  </a:cubicBezTo>
                  <a:cubicBezTo>
                    <a:pt x="1803" y="5267"/>
                    <a:pt x="1507" y="5588"/>
                    <a:pt x="1273" y="5588"/>
                  </a:cubicBezTo>
                  <a:cubicBezTo>
                    <a:pt x="1266" y="5588"/>
                    <a:pt x="1259" y="5587"/>
                    <a:pt x="1252" y="5587"/>
                  </a:cubicBezTo>
                  <a:cubicBezTo>
                    <a:pt x="999" y="5565"/>
                    <a:pt x="750" y="5223"/>
                    <a:pt x="772" y="4924"/>
                  </a:cubicBezTo>
                  <a:cubicBezTo>
                    <a:pt x="794" y="4629"/>
                    <a:pt x="972" y="4433"/>
                    <a:pt x="1219" y="4433"/>
                  </a:cubicBezTo>
                  <a:close/>
                  <a:moveTo>
                    <a:pt x="1374" y="6077"/>
                  </a:moveTo>
                  <a:cubicBezTo>
                    <a:pt x="1587" y="6077"/>
                    <a:pt x="1756" y="6160"/>
                    <a:pt x="1786" y="6402"/>
                  </a:cubicBezTo>
                  <a:cubicBezTo>
                    <a:pt x="1815" y="6637"/>
                    <a:pt x="1521" y="6940"/>
                    <a:pt x="1267" y="6959"/>
                  </a:cubicBezTo>
                  <a:cubicBezTo>
                    <a:pt x="1042" y="6955"/>
                    <a:pt x="937" y="6845"/>
                    <a:pt x="938" y="6616"/>
                  </a:cubicBezTo>
                  <a:cubicBezTo>
                    <a:pt x="940" y="6283"/>
                    <a:pt x="1074" y="6088"/>
                    <a:pt x="1338" y="6078"/>
                  </a:cubicBezTo>
                  <a:cubicBezTo>
                    <a:pt x="1350" y="6077"/>
                    <a:pt x="1362" y="6077"/>
                    <a:pt x="1374" y="6077"/>
                  </a:cubicBezTo>
                  <a:close/>
                  <a:moveTo>
                    <a:pt x="5749" y="0"/>
                  </a:moveTo>
                  <a:cubicBezTo>
                    <a:pt x="5742" y="0"/>
                    <a:pt x="5734" y="1"/>
                    <a:pt x="5727" y="2"/>
                  </a:cubicBezTo>
                  <a:cubicBezTo>
                    <a:pt x="5453" y="47"/>
                    <a:pt x="5197" y="210"/>
                    <a:pt x="4902" y="340"/>
                  </a:cubicBezTo>
                  <a:cubicBezTo>
                    <a:pt x="4723" y="222"/>
                    <a:pt x="4561" y="173"/>
                    <a:pt x="4412" y="173"/>
                  </a:cubicBezTo>
                  <a:cubicBezTo>
                    <a:pt x="4047" y="173"/>
                    <a:pt x="3763" y="471"/>
                    <a:pt x="3500" y="806"/>
                  </a:cubicBezTo>
                  <a:cubicBezTo>
                    <a:pt x="3077" y="534"/>
                    <a:pt x="2653" y="400"/>
                    <a:pt x="2254" y="400"/>
                  </a:cubicBezTo>
                  <a:cubicBezTo>
                    <a:pt x="1739" y="400"/>
                    <a:pt x="1265" y="623"/>
                    <a:pt x="887" y="1059"/>
                  </a:cubicBezTo>
                  <a:cubicBezTo>
                    <a:pt x="0" y="2082"/>
                    <a:pt x="19" y="2969"/>
                    <a:pt x="951" y="4060"/>
                  </a:cubicBezTo>
                  <a:cubicBezTo>
                    <a:pt x="313" y="4918"/>
                    <a:pt x="306" y="5039"/>
                    <a:pt x="827" y="5894"/>
                  </a:cubicBezTo>
                  <a:cubicBezTo>
                    <a:pt x="766" y="6038"/>
                    <a:pt x="691" y="6181"/>
                    <a:pt x="641" y="6332"/>
                  </a:cubicBezTo>
                  <a:cubicBezTo>
                    <a:pt x="483" y="6806"/>
                    <a:pt x="584" y="7121"/>
                    <a:pt x="930" y="7275"/>
                  </a:cubicBezTo>
                  <a:cubicBezTo>
                    <a:pt x="1028" y="7319"/>
                    <a:pt x="1130" y="7340"/>
                    <a:pt x="1233" y="7340"/>
                  </a:cubicBezTo>
                  <a:cubicBezTo>
                    <a:pt x="1503" y="7340"/>
                    <a:pt x="1772" y="7194"/>
                    <a:pt x="1957" y="6941"/>
                  </a:cubicBezTo>
                  <a:cubicBezTo>
                    <a:pt x="2267" y="6518"/>
                    <a:pt x="2138" y="6123"/>
                    <a:pt x="1887" y="5728"/>
                  </a:cubicBezTo>
                  <a:cubicBezTo>
                    <a:pt x="2227" y="5307"/>
                    <a:pt x="2309" y="4855"/>
                    <a:pt x="2086" y="4369"/>
                  </a:cubicBezTo>
                  <a:cubicBezTo>
                    <a:pt x="2843" y="4004"/>
                    <a:pt x="3213" y="3447"/>
                    <a:pt x="3140" y="2750"/>
                  </a:cubicBezTo>
                  <a:cubicBezTo>
                    <a:pt x="3461" y="2374"/>
                    <a:pt x="3721" y="2071"/>
                    <a:pt x="4037" y="1701"/>
                  </a:cubicBezTo>
                  <a:cubicBezTo>
                    <a:pt x="4089" y="1709"/>
                    <a:pt x="4142" y="1714"/>
                    <a:pt x="4194" y="1714"/>
                  </a:cubicBezTo>
                  <a:cubicBezTo>
                    <a:pt x="4544" y="1714"/>
                    <a:pt x="4887" y="1522"/>
                    <a:pt x="5107" y="1118"/>
                  </a:cubicBezTo>
                  <a:cubicBezTo>
                    <a:pt x="5369" y="1258"/>
                    <a:pt x="5587" y="1327"/>
                    <a:pt x="5770" y="1327"/>
                  </a:cubicBezTo>
                  <a:cubicBezTo>
                    <a:pt x="5969" y="1327"/>
                    <a:pt x="6127" y="1246"/>
                    <a:pt x="6258" y="1089"/>
                  </a:cubicBezTo>
                  <a:cubicBezTo>
                    <a:pt x="6451" y="857"/>
                    <a:pt x="6429" y="533"/>
                    <a:pt x="6173" y="287"/>
                  </a:cubicBezTo>
                  <a:cubicBezTo>
                    <a:pt x="6052" y="169"/>
                    <a:pt x="5879" y="0"/>
                    <a:pt x="57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8"/>
            <p:cNvSpPr/>
            <p:nvPr/>
          </p:nvSpPr>
          <p:spPr>
            <a:xfrm>
              <a:off x="6493100" y="2039050"/>
              <a:ext cx="94375" cy="170800"/>
            </a:xfrm>
            <a:custGeom>
              <a:avLst/>
              <a:gdLst/>
              <a:ahLst/>
              <a:cxnLst/>
              <a:rect l="l" t="t" r="r" b="b"/>
              <a:pathLst>
                <a:path w="3775" h="6832" extrusionOk="0">
                  <a:moveTo>
                    <a:pt x="2494" y="447"/>
                  </a:moveTo>
                  <a:cubicBezTo>
                    <a:pt x="2815" y="448"/>
                    <a:pt x="3000" y="593"/>
                    <a:pt x="3009" y="904"/>
                  </a:cubicBezTo>
                  <a:cubicBezTo>
                    <a:pt x="3009" y="1137"/>
                    <a:pt x="2868" y="1294"/>
                    <a:pt x="2603" y="1317"/>
                  </a:cubicBezTo>
                  <a:cubicBezTo>
                    <a:pt x="2594" y="1317"/>
                    <a:pt x="2586" y="1318"/>
                    <a:pt x="2577" y="1318"/>
                  </a:cubicBezTo>
                  <a:cubicBezTo>
                    <a:pt x="2343" y="1318"/>
                    <a:pt x="2099" y="1072"/>
                    <a:pt x="2126" y="847"/>
                  </a:cubicBezTo>
                  <a:cubicBezTo>
                    <a:pt x="2150" y="641"/>
                    <a:pt x="2220" y="447"/>
                    <a:pt x="2494" y="447"/>
                  </a:cubicBezTo>
                  <a:close/>
                  <a:moveTo>
                    <a:pt x="2348" y="1681"/>
                  </a:moveTo>
                  <a:cubicBezTo>
                    <a:pt x="2519" y="1840"/>
                    <a:pt x="2734" y="1975"/>
                    <a:pt x="2848" y="2168"/>
                  </a:cubicBezTo>
                  <a:cubicBezTo>
                    <a:pt x="2967" y="2369"/>
                    <a:pt x="2940" y="2620"/>
                    <a:pt x="2682" y="2745"/>
                  </a:cubicBezTo>
                  <a:cubicBezTo>
                    <a:pt x="2646" y="2762"/>
                    <a:pt x="2605" y="2770"/>
                    <a:pt x="2561" y="2770"/>
                  </a:cubicBezTo>
                  <a:cubicBezTo>
                    <a:pt x="2350" y="2770"/>
                    <a:pt x="2077" y="2587"/>
                    <a:pt x="2062" y="2385"/>
                  </a:cubicBezTo>
                  <a:cubicBezTo>
                    <a:pt x="2047" y="2178"/>
                    <a:pt x="2115" y="1966"/>
                    <a:pt x="2147" y="1757"/>
                  </a:cubicBezTo>
                  <a:cubicBezTo>
                    <a:pt x="2213" y="1732"/>
                    <a:pt x="2280" y="1706"/>
                    <a:pt x="2348" y="1681"/>
                  </a:cubicBezTo>
                  <a:close/>
                  <a:moveTo>
                    <a:pt x="1974" y="3166"/>
                  </a:moveTo>
                  <a:cubicBezTo>
                    <a:pt x="2039" y="3166"/>
                    <a:pt x="2105" y="3173"/>
                    <a:pt x="2171" y="3189"/>
                  </a:cubicBezTo>
                  <a:cubicBezTo>
                    <a:pt x="2675" y="3309"/>
                    <a:pt x="3169" y="3894"/>
                    <a:pt x="3132" y="4480"/>
                  </a:cubicBezTo>
                  <a:cubicBezTo>
                    <a:pt x="3106" y="4901"/>
                    <a:pt x="2997" y="5358"/>
                    <a:pt x="2788" y="5721"/>
                  </a:cubicBezTo>
                  <a:cubicBezTo>
                    <a:pt x="2546" y="6140"/>
                    <a:pt x="2160" y="6347"/>
                    <a:pt x="1758" y="6347"/>
                  </a:cubicBezTo>
                  <a:cubicBezTo>
                    <a:pt x="1422" y="6347"/>
                    <a:pt x="1075" y="6203"/>
                    <a:pt x="791" y="5917"/>
                  </a:cubicBezTo>
                  <a:cubicBezTo>
                    <a:pt x="587" y="5713"/>
                    <a:pt x="476" y="5519"/>
                    <a:pt x="699" y="5264"/>
                  </a:cubicBezTo>
                  <a:cubicBezTo>
                    <a:pt x="806" y="5141"/>
                    <a:pt x="902" y="5076"/>
                    <a:pt x="1015" y="5076"/>
                  </a:cubicBezTo>
                  <a:cubicBezTo>
                    <a:pt x="1154" y="5076"/>
                    <a:pt x="1318" y="5175"/>
                    <a:pt x="1557" y="5387"/>
                  </a:cubicBezTo>
                  <a:cubicBezTo>
                    <a:pt x="1354" y="5432"/>
                    <a:pt x="1233" y="5458"/>
                    <a:pt x="1016" y="5506"/>
                  </a:cubicBezTo>
                  <a:cubicBezTo>
                    <a:pt x="1152" y="5700"/>
                    <a:pt x="1256" y="5848"/>
                    <a:pt x="1378" y="6023"/>
                  </a:cubicBezTo>
                  <a:cubicBezTo>
                    <a:pt x="1532" y="5902"/>
                    <a:pt x="1649" y="5851"/>
                    <a:pt x="1702" y="5763"/>
                  </a:cubicBezTo>
                  <a:cubicBezTo>
                    <a:pt x="1925" y="5385"/>
                    <a:pt x="2154" y="5033"/>
                    <a:pt x="2483" y="4719"/>
                  </a:cubicBezTo>
                  <a:cubicBezTo>
                    <a:pt x="2838" y="4382"/>
                    <a:pt x="2678" y="4051"/>
                    <a:pt x="2118" y="3729"/>
                  </a:cubicBezTo>
                  <a:cubicBezTo>
                    <a:pt x="2113" y="3767"/>
                    <a:pt x="2089" y="3819"/>
                    <a:pt x="2106" y="3839"/>
                  </a:cubicBezTo>
                  <a:cubicBezTo>
                    <a:pt x="2274" y="4040"/>
                    <a:pt x="2443" y="4233"/>
                    <a:pt x="2212" y="4501"/>
                  </a:cubicBezTo>
                  <a:cubicBezTo>
                    <a:pt x="2105" y="4625"/>
                    <a:pt x="1983" y="4677"/>
                    <a:pt x="1856" y="4677"/>
                  </a:cubicBezTo>
                  <a:cubicBezTo>
                    <a:pt x="1767" y="4677"/>
                    <a:pt x="1677" y="4652"/>
                    <a:pt x="1586" y="4609"/>
                  </a:cubicBezTo>
                  <a:cubicBezTo>
                    <a:pt x="1289" y="4467"/>
                    <a:pt x="1138" y="4210"/>
                    <a:pt x="1166" y="3880"/>
                  </a:cubicBezTo>
                  <a:cubicBezTo>
                    <a:pt x="1201" y="3463"/>
                    <a:pt x="1565" y="3166"/>
                    <a:pt x="1974" y="3166"/>
                  </a:cubicBezTo>
                  <a:close/>
                  <a:moveTo>
                    <a:pt x="2412" y="0"/>
                  </a:moveTo>
                  <a:cubicBezTo>
                    <a:pt x="2338" y="0"/>
                    <a:pt x="2267" y="13"/>
                    <a:pt x="2208" y="39"/>
                  </a:cubicBezTo>
                  <a:cubicBezTo>
                    <a:pt x="1832" y="207"/>
                    <a:pt x="1669" y="645"/>
                    <a:pt x="1790" y="1164"/>
                  </a:cubicBezTo>
                  <a:cubicBezTo>
                    <a:pt x="1800" y="1208"/>
                    <a:pt x="1833" y="1249"/>
                    <a:pt x="1839" y="1293"/>
                  </a:cubicBezTo>
                  <a:cubicBezTo>
                    <a:pt x="1849" y="1379"/>
                    <a:pt x="1867" y="1471"/>
                    <a:pt x="1849" y="1555"/>
                  </a:cubicBezTo>
                  <a:cubicBezTo>
                    <a:pt x="1769" y="1928"/>
                    <a:pt x="1677" y="2298"/>
                    <a:pt x="1579" y="2714"/>
                  </a:cubicBezTo>
                  <a:cubicBezTo>
                    <a:pt x="810" y="3207"/>
                    <a:pt x="658" y="3562"/>
                    <a:pt x="865" y="4597"/>
                  </a:cubicBezTo>
                  <a:cubicBezTo>
                    <a:pt x="750" y="4667"/>
                    <a:pt x="648" y="4716"/>
                    <a:pt x="560" y="4784"/>
                  </a:cubicBezTo>
                  <a:cubicBezTo>
                    <a:pt x="65" y="5176"/>
                    <a:pt x="0" y="5676"/>
                    <a:pt x="377" y="6167"/>
                  </a:cubicBezTo>
                  <a:cubicBezTo>
                    <a:pt x="716" y="6610"/>
                    <a:pt x="1210" y="6831"/>
                    <a:pt x="1711" y="6831"/>
                  </a:cubicBezTo>
                  <a:cubicBezTo>
                    <a:pt x="2142" y="6831"/>
                    <a:pt x="2580" y="6667"/>
                    <a:pt x="2929" y="6338"/>
                  </a:cubicBezTo>
                  <a:cubicBezTo>
                    <a:pt x="3532" y="5771"/>
                    <a:pt x="3775" y="4290"/>
                    <a:pt x="3282" y="3650"/>
                  </a:cubicBezTo>
                  <a:cubicBezTo>
                    <a:pt x="3144" y="3469"/>
                    <a:pt x="3035" y="3265"/>
                    <a:pt x="2894" y="3043"/>
                  </a:cubicBezTo>
                  <a:cubicBezTo>
                    <a:pt x="3364" y="2602"/>
                    <a:pt x="3193" y="2139"/>
                    <a:pt x="2900" y="1693"/>
                  </a:cubicBezTo>
                  <a:cubicBezTo>
                    <a:pt x="2959" y="1618"/>
                    <a:pt x="3002" y="1565"/>
                    <a:pt x="3042" y="1511"/>
                  </a:cubicBezTo>
                  <a:cubicBezTo>
                    <a:pt x="3365" y="1084"/>
                    <a:pt x="3356" y="681"/>
                    <a:pt x="3016" y="268"/>
                  </a:cubicBezTo>
                  <a:cubicBezTo>
                    <a:pt x="2882" y="104"/>
                    <a:pt x="2629" y="0"/>
                    <a:pt x="24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8"/>
            <p:cNvSpPr/>
            <p:nvPr/>
          </p:nvSpPr>
          <p:spPr>
            <a:xfrm>
              <a:off x="5752700" y="2038775"/>
              <a:ext cx="90550" cy="171450"/>
            </a:xfrm>
            <a:custGeom>
              <a:avLst/>
              <a:gdLst/>
              <a:ahLst/>
              <a:cxnLst/>
              <a:rect l="l" t="t" r="r" b="b"/>
              <a:pathLst>
                <a:path w="3622" h="6858" extrusionOk="0">
                  <a:moveTo>
                    <a:pt x="1238" y="453"/>
                  </a:moveTo>
                  <a:cubicBezTo>
                    <a:pt x="1335" y="453"/>
                    <a:pt x="1419" y="494"/>
                    <a:pt x="1487" y="618"/>
                  </a:cubicBezTo>
                  <a:cubicBezTo>
                    <a:pt x="1562" y="757"/>
                    <a:pt x="1521" y="1031"/>
                    <a:pt x="1425" y="1168"/>
                  </a:cubicBezTo>
                  <a:cubicBezTo>
                    <a:pt x="1372" y="1242"/>
                    <a:pt x="1214" y="1289"/>
                    <a:pt x="1078" y="1289"/>
                  </a:cubicBezTo>
                  <a:cubicBezTo>
                    <a:pt x="1029" y="1289"/>
                    <a:pt x="982" y="1282"/>
                    <a:pt x="945" y="1269"/>
                  </a:cubicBezTo>
                  <a:cubicBezTo>
                    <a:pt x="628" y="1159"/>
                    <a:pt x="709" y="877"/>
                    <a:pt x="760" y="580"/>
                  </a:cubicBezTo>
                  <a:cubicBezTo>
                    <a:pt x="932" y="539"/>
                    <a:pt x="1097" y="453"/>
                    <a:pt x="1238" y="453"/>
                  </a:cubicBezTo>
                  <a:close/>
                  <a:moveTo>
                    <a:pt x="1461" y="1753"/>
                  </a:moveTo>
                  <a:lnTo>
                    <a:pt x="1461" y="1753"/>
                  </a:lnTo>
                  <a:cubicBezTo>
                    <a:pt x="1803" y="2307"/>
                    <a:pt x="1738" y="2614"/>
                    <a:pt x="1264" y="2752"/>
                  </a:cubicBezTo>
                  <a:cubicBezTo>
                    <a:pt x="1208" y="2769"/>
                    <a:pt x="1158" y="2777"/>
                    <a:pt x="1115" y="2777"/>
                  </a:cubicBezTo>
                  <a:cubicBezTo>
                    <a:pt x="949" y="2777"/>
                    <a:pt x="865" y="2664"/>
                    <a:pt x="832" y="2475"/>
                  </a:cubicBezTo>
                  <a:cubicBezTo>
                    <a:pt x="770" y="2119"/>
                    <a:pt x="927" y="1945"/>
                    <a:pt x="1461" y="1753"/>
                  </a:cubicBezTo>
                  <a:close/>
                  <a:moveTo>
                    <a:pt x="1797" y="3170"/>
                  </a:moveTo>
                  <a:cubicBezTo>
                    <a:pt x="2175" y="3170"/>
                    <a:pt x="2511" y="3513"/>
                    <a:pt x="2535" y="3912"/>
                  </a:cubicBezTo>
                  <a:cubicBezTo>
                    <a:pt x="2553" y="4213"/>
                    <a:pt x="2444" y="4479"/>
                    <a:pt x="2164" y="4589"/>
                  </a:cubicBezTo>
                  <a:cubicBezTo>
                    <a:pt x="2083" y="4621"/>
                    <a:pt x="1987" y="4635"/>
                    <a:pt x="1891" y="4635"/>
                  </a:cubicBezTo>
                  <a:cubicBezTo>
                    <a:pt x="1784" y="4635"/>
                    <a:pt x="1676" y="4618"/>
                    <a:pt x="1584" y="4586"/>
                  </a:cubicBezTo>
                  <a:cubicBezTo>
                    <a:pt x="1393" y="4519"/>
                    <a:pt x="1382" y="4288"/>
                    <a:pt x="1499" y="3778"/>
                  </a:cubicBezTo>
                  <a:lnTo>
                    <a:pt x="1499" y="3778"/>
                  </a:lnTo>
                  <a:cubicBezTo>
                    <a:pt x="982" y="4226"/>
                    <a:pt x="925" y="4577"/>
                    <a:pt x="1342" y="4885"/>
                  </a:cubicBezTo>
                  <a:cubicBezTo>
                    <a:pt x="1611" y="5083"/>
                    <a:pt x="1810" y="5254"/>
                    <a:pt x="1873" y="5597"/>
                  </a:cubicBezTo>
                  <a:cubicBezTo>
                    <a:pt x="1903" y="5760"/>
                    <a:pt x="2071" y="5898"/>
                    <a:pt x="2231" y="6123"/>
                  </a:cubicBezTo>
                  <a:cubicBezTo>
                    <a:pt x="2441" y="5872"/>
                    <a:pt x="2557" y="5733"/>
                    <a:pt x="2722" y="5536"/>
                  </a:cubicBezTo>
                  <a:cubicBezTo>
                    <a:pt x="2499" y="5478"/>
                    <a:pt x="2379" y="5446"/>
                    <a:pt x="2204" y="5399"/>
                  </a:cubicBezTo>
                  <a:cubicBezTo>
                    <a:pt x="2271" y="5298"/>
                    <a:pt x="2309" y="5171"/>
                    <a:pt x="2388" y="5133"/>
                  </a:cubicBezTo>
                  <a:cubicBezTo>
                    <a:pt x="2488" y="5087"/>
                    <a:pt x="2569" y="5060"/>
                    <a:pt x="2642" y="5060"/>
                  </a:cubicBezTo>
                  <a:cubicBezTo>
                    <a:pt x="2815" y="5060"/>
                    <a:pt x="2940" y="5210"/>
                    <a:pt x="3159" y="5586"/>
                  </a:cubicBezTo>
                  <a:cubicBezTo>
                    <a:pt x="2903" y="6079"/>
                    <a:pt x="2510" y="6335"/>
                    <a:pt x="1993" y="6335"/>
                  </a:cubicBezTo>
                  <a:cubicBezTo>
                    <a:pt x="1917" y="6335"/>
                    <a:pt x="1838" y="6329"/>
                    <a:pt x="1756" y="6318"/>
                  </a:cubicBezTo>
                  <a:cubicBezTo>
                    <a:pt x="1157" y="6236"/>
                    <a:pt x="878" y="5799"/>
                    <a:pt x="694" y="5273"/>
                  </a:cubicBezTo>
                  <a:cubicBezTo>
                    <a:pt x="492" y="4693"/>
                    <a:pt x="497" y="4126"/>
                    <a:pt x="905" y="3649"/>
                  </a:cubicBezTo>
                  <a:cubicBezTo>
                    <a:pt x="1085" y="3439"/>
                    <a:pt x="1367" y="3263"/>
                    <a:pt x="1634" y="3191"/>
                  </a:cubicBezTo>
                  <a:cubicBezTo>
                    <a:pt x="1688" y="3177"/>
                    <a:pt x="1743" y="3170"/>
                    <a:pt x="1797" y="3170"/>
                  </a:cubicBezTo>
                  <a:close/>
                  <a:moveTo>
                    <a:pt x="1301" y="0"/>
                  </a:moveTo>
                  <a:cubicBezTo>
                    <a:pt x="1035" y="0"/>
                    <a:pt x="740" y="210"/>
                    <a:pt x="574" y="499"/>
                  </a:cubicBezTo>
                  <a:cubicBezTo>
                    <a:pt x="299" y="976"/>
                    <a:pt x="434" y="1368"/>
                    <a:pt x="828" y="1700"/>
                  </a:cubicBezTo>
                  <a:cubicBezTo>
                    <a:pt x="491" y="2174"/>
                    <a:pt x="406" y="2617"/>
                    <a:pt x="818" y="3059"/>
                  </a:cubicBezTo>
                  <a:cubicBezTo>
                    <a:pt x="664" y="3301"/>
                    <a:pt x="546" y="3471"/>
                    <a:pt x="443" y="3649"/>
                  </a:cubicBezTo>
                  <a:cubicBezTo>
                    <a:pt x="1" y="4413"/>
                    <a:pt x="87" y="5491"/>
                    <a:pt x="641" y="6178"/>
                  </a:cubicBezTo>
                  <a:cubicBezTo>
                    <a:pt x="995" y="6618"/>
                    <a:pt x="1472" y="6858"/>
                    <a:pt x="1977" y="6858"/>
                  </a:cubicBezTo>
                  <a:cubicBezTo>
                    <a:pt x="2211" y="6858"/>
                    <a:pt x="2450" y="6806"/>
                    <a:pt x="2687" y="6700"/>
                  </a:cubicBezTo>
                  <a:cubicBezTo>
                    <a:pt x="3143" y="6494"/>
                    <a:pt x="3516" y="6144"/>
                    <a:pt x="3573" y="5629"/>
                  </a:cubicBezTo>
                  <a:cubicBezTo>
                    <a:pt x="3622" y="5179"/>
                    <a:pt x="3343" y="4854"/>
                    <a:pt x="2930" y="4661"/>
                  </a:cubicBezTo>
                  <a:cubicBezTo>
                    <a:pt x="2897" y="4645"/>
                    <a:pt x="2881" y="4589"/>
                    <a:pt x="2858" y="4552"/>
                  </a:cubicBezTo>
                  <a:cubicBezTo>
                    <a:pt x="3053" y="3553"/>
                    <a:pt x="2923" y="3246"/>
                    <a:pt x="2101" y="2691"/>
                  </a:cubicBezTo>
                  <a:cubicBezTo>
                    <a:pt x="2042" y="2338"/>
                    <a:pt x="2058" y="1990"/>
                    <a:pt x="1917" y="1726"/>
                  </a:cubicBezTo>
                  <a:cubicBezTo>
                    <a:pt x="1719" y="1352"/>
                    <a:pt x="2055" y="1068"/>
                    <a:pt x="1974" y="726"/>
                  </a:cubicBezTo>
                  <a:cubicBezTo>
                    <a:pt x="1895" y="395"/>
                    <a:pt x="1667" y="68"/>
                    <a:pt x="1399" y="11"/>
                  </a:cubicBezTo>
                  <a:cubicBezTo>
                    <a:pt x="1367" y="4"/>
                    <a:pt x="1334" y="0"/>
                    <a:pt x="13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8"/>
            <p:cNvSpPr/>
            <p:nvPr/>
          </p:nvSpPr>
          <p:spPr>
            <a:xfrm>
              <a:off x="5881350" y="2084250"/>
              <a:ext cx="106750" cy="103875"/>
            </a:xfrm>
            <a:custGeom>
              <a:avLst/>
              <a:gdLst/>
              <a:ahLst/>
              <a:cxnLst/>
              <a:rect l="l" t="t" r="r" b="b"/>
              <a:pathLst>
                <a:path w="4270" h="4155" extrusionOk="0">
                  <a:moveTo>
                    <a:pt x="1879" y="606"/>
                  </a:moveTo>
                  <a:cubicBezTo>
                    <a:pt x="1889" y="606"/>
                    <a:pt x="1899" y="606"/>
                    <a:pt x="1910" y="606"/>
                  </a:cubicBezTo>
                  <a:cubicBezTo>
                    <a:pt x="2661" y="618"/>
                    <a:pt x="3295" y="1519"/>
                    <a:pt x="3119" y="2325"/>
                  </a:cubicBezTo>
                  <a:cubicBezTo>
                    <a:pt x="2979" y="2962"/>
                    <a:pt x="2398" y="3456"/>
                    <a:pt x="1743" y="3470"/>
                  </a:cubicBezTo>
                  <a:cubicBezTo>
                    <a:pt x="1739" y="3470"/>
                    <a:pt x="1734" y="3470"/>
                    <a:pt x="1730" y="3470"/>
                  </a:cubicBezTo>
                  <a:cubicBezTo>
                    <a:pt x="1580" y="3470"/>
                    <a:pt x="1421" y="3419"/>
                    <a:pt x="1283" y="3355"/>
                  </a:cubicBezTo>
                  <a:cubicBezTo>
                    <a:pt x="728" y="3100"/>
                    <a:pt x="428" y="2343"/>
                    <a:pt x="584" y="1639"/>
                  </a:cubicBezTo>
                  <a:cubicBezTo>
                    <a:pt x="732" y="977"/>
                    <a:pt x="1198" y="606"/>
                    <a:pt x="1879" y="606"/>
                  </a:cubicBezTo>
                  <a:close/>
                  <a:moveTo>
                    <a:pt x="2280" y="1"/>
                  </a:moveTo>
                  <a:cubicBezTo>
                    <a:pt x="2259" y="1"/>
                    <a:pt x="2238" y="2"/>
                    <a:pt x="2219" y="5"/>
                  </a:cubicBezTo>
                  <a:cubicBezTo>
                    <a:pt x="1004" y="191"/>
                    <a:pt x="115" y="843"/>
                    <a:pt x="0" y="2284"/>
                  </a:cubicBezTo>
                  <a:cubicBezTo>
                    <a:pt x="6" y="2382"/>
                    <a:pt x="0" y="2522"/>
                    <a:pt x="23" y="2657"/>
                  </a:cubicBezTo>
                  <a:cubicBezTo>
                    <a:pt x="164" y="3502"/>
                    <a:pt x="948" y="4155"/>
                    <a:pt x="1708" y="4155"/>
                  </a:cubicBezTo>
                  <a:cubicBezTo>
                    <a:pt x="1864" y="4155"/>
                    <a:pt x="2018" y="4128"/>
                    <a:pt x="2165" y="4069"/>
                  </a:cubicBezTo>
                  <a:cubicBezTo>
                    <a:pt x="3839" y="3407"/>
                    <a:pt x="4270" y="1580"/>
                    <a:pt x="2838" y="240"/>
                  </a:cubicBezTo>
                  <a:cubicBezTo>
                    <a:pt x="2701" y="111"/>
                    <a:pt x="2466" y="1"/>
                    <a:pt x="2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8"/>
            <p:cNvSpPr/>
            <p:nvPr/>
          </p:nvSpPr>
          <p:spPr>
            <a:xfrm>
              <a:off x="6365000" y="2084100"/>
              <a:ext cx="98900" cy="103500"/>
            </a:xfrm>
            <a:custGeom>
              <a:avLst/>
              <a:gdLst/>
              <a:ahLst/>
              <a:cxnLst/>
              <a:rect l="l" t="t" r="r" b="b"/>
              <a:pathLst>
                <a:path w="3956" h="4140" extrusionOk="0">
                  <a:moveTo>
                    <a:pt x="1938" y="577"/>
                  </a:moveTo>
                  <a:cubicBezTo>
                    <a:pt x="2345" y="577"/>
                    <a:pt x="2632" y="796"/>
                    <a:pt x="2862" y="1104"/>
                  </a:cubicBezTo>
                  <a:cubicBezTo>
                    <a:pt x="3247" y="1618"/>
                    <a:pt x="3220" y="2544"/>
                    <a:pt x="2821" y="3044"/>
                  </a:cubicBezTo>
                  <a:cubicBezTo>
                    <a:pt x="2596" y="3326"/>
                    <a:pt x="2258" y="3462"/>
                    <a:pt x="1912" y="3462"/>
                  </a:cubicBezTo>
                  <a:cubicBezTo>
                    <a:pt x="1471" y="3462"/>
                    <a:pt x="1016" y="3241"/>
                    <a:pt x="765" y="2824"/>
                  </a:cubicBezTo>
                  <a:cubicBezTo>
                    <a:pt x="348" y="2129"/>
                    <a:pt x="581" y="1098"/>
                    <a:pt x="1275" y="694"/>
                  </a:cubicBezTo>
                  <a:cubicBezTo>
                    <a:pt x="1439" y="598"/>
                    <a:pt x="1667" y="615"/>
                    <a:pt x="1866" y="580"/>
                  </a:cubicBezTo>
                  <a:cubicBezTo>
                    <a:pt x="1890" y="578"/>
                    <a:pt x="1914" y="577"/>
                    <a:pt x="1938" y="577"/>
                  </a:cubicBezTo>
                  <a:close/>
                  <a:moveTo>
                    <a:pt x="1386" y="1"/>
                  </a:moveTo>
                  <a:cubicBezTo>
                    <a:pt x="1232" y="1"/>
                    <a:pt x="1041" y="85"/>
                    <a:pt x="925" y="188"/>
                  </a:cubicBezTo>
                  <a:cubicBezTo>
                    <a:pt x="399" y="660"/>
                    <a:pt x="1" y="1213"/>
                    <a:pt x="0" y="2203"/>
                  </a:cubicBezTo>
                  <a:cubicBezTo>
                    <a:pt x="25" y="2810"/>
                    <a:pt x="410" y="3398"/>
                    <a:pt x="1124" y="3889"/>
                  </a:cubicBezTo>
                  <a:cubicBezTo>
                    <a:pt x="1373" y="4061"/>
                    <a:pt x="1659" y="4139"/>
                    <a:pt x="1947" y="4139"/>
                  </a:cubicBezTo>
                  <a:cubicBezTo>
                    <a:pt x="2676" y="4139"/>
                    <a:pt x="3415" y="3637"/>
                    <a:pt x="3604" y="2889"/>
                  </a:cubicBezTo>
                  <a:cubicBezTo>
                    <a:pt x="3955" y="1486"/>
                    <a:pt x="3082" y="190"/>
                    <a:pt x="1428" y="3"/>
                  </a:cubicBezTo>
                  <a:cubicBezTo>
                    <a:pt x="1415" y="1"/>
                    <a:pt x="1401" y="1"/>
                    <a:pt x="13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8"/>
            <p:cNvSpPr/>
            <p:nvPr/>
          </p:nvSpPr>
          <p:spPr>
            <a:xfrm>
              <a:off x="5736775" y="1802500"/>
              <a:ext cx="23150" cy="31025"/>
            </a:xfrm>
            <a:custGeom>
              <a:avLst/>
              <a:gdLst/>
              <a:ahLst/>
              <a:cxnLst/>
              <a:rect l="l" t="t" r="r" b="b"/>
              <a:pathLst>
                <a:path w="926" h="1241" extrusionOk="0">
                  <a:moveTo>
                    <a:pt x="661" y="1"/>
                  </a:moveTo>
                  <a:cubicBezTo>
                    <a:pt x="572" y="1"/>
                    <a:pt x="469" y="30"/>
                    <a:pt x="406" y="74"/>
                  </a:cubicBezTo>
                  <a:cubicBezTo>
                    <a:pt x="72" y="309"/>
                    <a:pt x="0" y="776"/>
                    <a:pt x="204" y="1240"/>
                  </a:cubicBezTo>
                  <a:cubicBezTo>
                    <a:pt x="642" y="1113"/>
                    <a:pt x="777" y="737"/>
                    <a:pt x="894" y="367"/>
                  </a:cubicBezTo>
                  <a:cubicBezTo>
                    <a:pt x="925" y="269"/>
                    <a:pt x="859" y="71"/>
                    <a:pt x="777" y="25"/>
                  </a:cubicBezTo>
                  <a:cubicBezTo>
                    <a:pt x="747" y="8"/>
                    <a:pt x="706" y="1"/>
                    <a:pt x="6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8"/>
            <p:cNvSpPr/>
            <p:nvPr/>
          </p:nvSpPr>
          <p:spPr>
            <a:xfrm>
              <a:off x="5742375" y="1844250"/>
              <a:ext cx="19275" cy="28275"/>
            </a:xfrm>
            <a:custGeom>
              <a:avLst/>
              <a:gdLst/>
              <a:ahLst/>
              <a:cxnLst/>
              <a:rect l="l" t="t" r="r" b="b"/>
              <a:pathLst>
                <a:path w="771" h="1131" extrusionOk="0">
                  <a:moveTo>
                    <a:pt x="671" y="1"/>
                  </a:moveTo>
                  <a:lnTo>
                    <a:pt x="671" y="1"/>
                  </a:lnTo>
                  <a:cubicBezTo>
                    <a:pt x="92" y="238"/>
                    <a:pt x="1" y="416"/>
                    <a:pt x="124" y="1130"/>
                  </a:cubicBezTo>
                  <a:cubicBezTo>
                    <a:pt x="588" y="825"/>
                    <a:pt x="770" y="490"/>
                    <a:pt x="6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8"/>
            <p:cNvSpPr/>
            <p:nvPr/>
          </p:nvSpPr>
          <p:spPr>
            <a:xfrm>
              <a:off x="5736525" y="1892600"/>
              <a:ext cx="19075" cy="19900"/>
            </a:xfrm>
            <a:custGeom>
              <a:avLst/>
              <a:gdLst/>
              <a:ahLst/>
              <a:cxnLst/>
              <a:rect l="l" t="t" r="r" b="b"/>
              <a:pathLst>
                <a:path w="763" h="796" extrusionOk="0">
                  <a:moveTo>
                    <a:pt x="759" y="1"/>
                  </a:moveTo>
                  <a:lnTo>
                    <a:pt x="759" y="1"/>
                  </a:lnTo>
                  <a:cubicBezTo>
                    <a:pt x="117" y="63"/>
                    <a:pt x="1" y="304"/>
                    <a:pt x="327" y="795"/>
                  </a:cubicBezTo>
                  <a:cubicBezTo>
                    <a:pt x="667" y="661"/>
                    <a:pt x="762" y="393"/>
                    <a:pt x="7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8"/>
            <p:cNvSpPr/>
            <p:nvPr/>
          </p:nvSpPr>
          <p:spPr>
            <a:xfrm>
              <a:off x="6047950" y="2127775"/>
              <a:ext cx="242275" cy="32550"/>
            </a:xfrm>
            <a:custGeom>
              <a:avLst/>
              <a:gdLst/>
              <a:ahLst/>
              <a:cxnLst/>
              <a:rect l="l" t="t" r="r" b="b"/>
              <a:pathLst>
                <a:path w="9691" h="1302" extrusionOk="0">
                  <a:moveTo>
                    <a:pt x="3932" y="1"/>
                  </a:moveTo>
                  <a:cubicBezTo>
                    <a:pt x="3617" y="185"/>
                    <a:pt x="3470" y="311"/>
                    <a:pt x="3287" y="311"/>
                  </a:cubicBezTo>
                  <a:cubicBezTo>
                    <a:pt x="3148" y="311"/>
                    <a:pt x="2989" y="240"/>
                    <a:pt x="2719" y="67"/>
                  </a:cubicBezTo>
                  <a:cubicBezTo>
                    <a:pt x="2536" y="265"/>
                    <a:pt x="2347" y="455"/>
                    <a:pt x="2110" y="455"/>
                  </a:cubicBezTo>
                  <a:cubicBezTo>
                    <a:pt x="1999" y="455"/>
                    <a:pt x="1877" y="413"/>
                    <a:pt x="1740" y="310"/>
                  </a:cubicBezTo>
                  <a:cubicBezTo>
                    <a:pt x="1724" y="298"/>
                    <a:pt x="1693" y="292"/>
                    <a:pt x="1660" y="292"/>
                  </a:cubicBezTo>
                  <a:cubicBezTo>
                    <a:pt x="1614" y="292"/>
                    <a:pt x="1565" y="304"/>
                    <a:pt x="1553" y="323"/>
                  </a:cubicBezTo>
                  <a:cubicBezTo>
                    <a:pt x="1447" y="494"/>
                    <a:pt x="1314" y="531"/>
                    <a:pt x="1175" y="531"/>
                  </a:cubicBezTo>
                  <a:cubicBezTo>
                    <a:pt x="1071" y="531"/>
                    <a:pt x="964" y="510"/>
                    <a:pt x="862" y="510"/>
                  </a:cubicBezTo>
                  <a:cubicBezTo>
                    <a:pt x="828" y="510"/>
                    <a:pt x="795" y="513"/>
                    <a:pt x="763" y="519"/>
                  </a:cubicBezTo>
                  <a:cubicBezTo>
                    <a:pt x="617" y="347"/>
                    <a:pt x="491" y="198"/>
                    <a:pt x="381" y="68"/>
                  </a:cubicBezTo>
                  <a:cubicBezTo>
                    <a:pt x="277" y="225"/>
                    <a:pt x="185" y="363"/>
                    <a:pt x="95" y="497"/>
                  </a:cubicBezTo>
                  <a:lnTo>
                    <a:pt x="95" y="497"/>
                  </a:lnTo>
                  <a:cubicBezTo>
                    <a:pt x="86" y="480"/>
                    <a:pt x="76" y="462"/>
                    <a:pt x="66" y="445"/>
                  </a:cubicBezTo>
                  <a:cubicBezTo>
                    <a:pt x="44" y="510"/>
                    <a:pt x="22" y="574"/>
                    <a:pt x="1" y="639"/>
                  </a:cubicBezTo>
                  <a:cubicBezTo>
                    <a:pt x="32" y="592"/>
                    <a:pt x="64" y="545"/>
                    <a:pt x="95" y="497"/>
                  </a:cubicBezTo>
                  <a:lnTo>
                    <a:pt x="95" y="497"/>
                  </a:lnTo>
                  <a:cubicBezTo>
                    <a:pt x="225" y="729"/>
                    <a:pt x="354" y="962"/>
                    <a:pt x="483" y="1194"/>
                  </a:cubicBezTo>
                  <a:cubicBezTo>
                    <a:pt x="566" y="871"/>
                    <a:pt x="749" y="774"/>
                    <a:pt x="939" y="774"/>
                  </a:cubicBezTo>
                  <a:cubicBezTo>
                    <a:pt x="1018" y="774"/>
                    <a:pt x="1098" y="791"/>
                    <a:pt x="1173" y="815"/>
                  </a:cubicBezTo>
                  <a:cubicBezTo>
                    <a:pt x="1404" y="890"/>
                    <a:pt x="1590" y="1105"/>
                    <a:pt x="1776" y="1243"/>
                  </a:cubicBezTo>
                  <a:cubicBezTo>
                    <a:pt x="1932" y="1097"/>
                    <a:pt x="2095" y="839"/>
                    <a:pt x="2222" y="839"/>
                  </a:cubicBezTo>
                  <a:cubicBezTo>
                    <a:pt x="2226" y="839"/>
                    <a:pt x="2230" y="840"/>
                    <a:pt x="2234" y="840"/>
                  </a:cubicBezTo>
                  <a:cubicBezTo>
                    <a:pt x="2432" y="868"/>
                    <a:pt x="2602" y="1095"/>
                    <a:pt x="2781" y="1235"/>
                  </a:cubicBezTo>
                  <a:cubicBezTo>
                    <a:pt x="3042" y="933"/>
                    <a:pt x="3165" y="791"/>
                    <a:pt x="3324" y="791"/>
                  </a:cubicBezTo>
                  <a:cubicBezTo>
                    <a:pt x="3464" y="791"/>
                    <a:pt x="3633" y="903"/>
                    <a:pt x="3952" y="1114"/>
                  </a:cubicBezTo>
                  <a:cubicBezTo>
                    <a:pt x="4240" y="913"/>
                    <a:pt x="4539" y="797"/>
                    <a:pt x="4847" y="797"/>
                  </a:cubicBezTo>
                  <a:cubicBezTo>
                    <a:pt x="5088" y="797"/>
                    <a:pt x="5334" y="868"/>
                    <a:pt x="5583" y="1026"/>
                  </a:cubicBezTo>
                  <a:cubicBezTo>
                    <a:pt x="5658" y="1073"/>
                    <a:pt x="5725" y="1096"/>
                    <a:pt x="5787" y="1096"/>
                  </a:cubicBezTo>
                  <a:cubicBezTo>
                    <a:pt x="5885" y="1096"/>
                    <a:pt x="5972" y="1039"/>
                    <a:pt x="6057" y="933"/>
                  </a:cubicBezTo>
                  <a:cubicBezTo>
                    <a:pt x="6165" y="799"/>
                    <a:pt x="6268" y="739"/>
                    <a:pt x="6364" y="739"/>
                  </a:cubicBezTo>
                  <a:cubicBezTo>
                    <a:pt x="6489" y="739"/>
                    <a:pt x="6603" y="839"/>
                    <a:pt x="6706" y="1008"/>
                  </a:cubicBezTo>
                  <a:cubicBezTo>
                    <a:pt x="6765" y="1104"/>
                    <a:pt x="6813" y="1206"/>
                    <a:pt x="6863" y="1301"/>
                  </a:cubicBezTo>
                  <a:cubicBezTo>
                    <a:pt x="7125" y="1088"/>
                    <a:pt x="7299" y="842"/>
                    <a:pt x="7453" y="842"/>
                  </a:cubicBezTo>
                  <a:cubicBezTo>
                    <a:pt x="7457" y="842"/>
                    <a:pt x="7460" y="842"/>
                    <a:pt x="7464" y="842"/>
                  </a:cubicBezTo>
                  <a:cubicBezTo>
                    <a:pt x="7641" y="855"/>
                    <a:pt x="7802" y="1105"/>
                    <a:pt x="7963" y="1247"/>
                  </a:cubicBezTo>
                  <a:cubicBezTo>
                    <a:pt x="8236" y="1169"/>
                    <a:pt x="8228" y="789"/>
                    <a:pt x="8598" y="773"/>
                  </a:cubicBezTo>
                  <a:cubicBezTo>
                    <a:pt x="8608" y="773"/>
                    <a:pt x="8617" y="773"/>
                    <a:pt x="8626" y="773"/>
                  </a:cubicBezTo>
                  <a:cubicBezTo>
                    <a:pt x="8945" y="773"/>
                    <a:pt x="9036" y="1024"/>
                    <a:pt x="9219" y="1176"/>
                  </a:cubicBezTo>
                  <a:cubicBezTo>
                    <a:pt x="9418" y="959"/>
                    <a:pt x="9584" y="779"/>
                    <a:pt x="9690" y="664"/>
                  </a:cubicBezTo>
                  <a:cubicBezTo>
                    <a:pt x="9558" y="448"/>
                    <a:pt x="9444" y="259"/>
                    <a:pt x="9311" y="40"/>
                  </a:cubicBezTo>
                  <a:cubicBezTo>
                    <a:pt x="9185" y="213"/>
                    <a:pt x="9073" y="372"/>
                    <a:pt x="8920" y="587"/>
                  </a:cubicBezTo>
                  <a:cubicBezTo>
                    <a:pt x="8662" y="504"/>
                    <a:pt x="8417" y="421"/>
                    <a:pt x="8170" y="350"/>
                  </a:cubicBezTo>
                  <a:cubicBezTo>
                    <a:pt x="8121" y="336"/>
                    <a:pt x="8059" y="320"/>
                    <a:pt x="8006" y="320"/>
                  </a:cubicBezTo>
                  <a:cubicBezTo>
                    <a:pt x="7977" y="320"/>
                    <a:pt x="7950" y="325"/>
                    <a:pt x="7931" y="339"/>
                  </a:cubicBezTo>
                  <a:cubicBezTo>
                    <a:pt x="7806" y="425"/>
                    <a:pt x="7695" y="458"/>
                    <a:pt x="7597" y="458"/>
                  </a:cubicBezTo>
                  <a:cubicBezTo>
                    <a:pt x="7349" y="458"/>
                    <a:pt x="7181" y="242"/>
                    <a:pt x="7049" y="120"/>
                  </a:cubicBezTo>
                  <a:cubicBezTo>
                    <a:pt x="6781" y="180"/>
                    <a:pt x="6583" y="268"/>
                    <a:pt x="6403" y="268"/>
                  </a:cubicBezTo>
                  <a:cubicBezTo>
                    <a:pt x="6383" y="268"/>
                    <a:pt x="6363" y="267"/>
                    <a:pt x="6342" y="264"/>
                  </a:cubicBezTo>
                  <a:cubicBezTo>
                    <a:pt x="6134" y="239"/>
                    <a:pt x="5940" y="94"/>
                    <a:pt x="5743" y="4"/>
                  </a:cubicBezTo>
                  <a:cubicBezTo>
                    <a:pt x="5456" y="214"/>
                    <a:pt x="5158" y="319"/>
                    <a:pt x="4856" y="319"/>
                  </a:cubicBezTo>
                  <a:cubicBezTo>
                    <a:pt x="4551" y="319"/>
                    <a:pt x="4241" y="212"/>
                    <a:pt x="39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2" name="Google Shape;1002;p38"/>
          <p:cNvGrpSpPr/>
          <p:nvPr/>
        </p:nvGrpSpPr>
        <p:grpSpPr>
          <a:xfrm>
            <a:off x="6901425" y="2704813"/>
            <a:ext cx="1522575" cy="1788600"/>
            <a:chOff x="5292225" y="714513"/>
            <a:chExt cx="1522575" cy="1788600"/>
          </a:xfrm>
        </p:grpSpPr>
        <p:sp>
          <p:nvSpPr>
            <p:cNvPr id="1003" name="Google Shape;1003;p38"/>
            <p:cNvSpPr/>
            <p:nvPr/>
          </p:nvSpPr>
          <p:spPr>
            <a:xfrm>
              <a:off x="5611375" y="1663513"/>
              <a:ext cx="643975" cy="286125"/>
            </a:xfrm>
            <a:custGeom>
              <a:avLst/>
              <a:gdLst/>
              <a:ahLst/>
              <a:cxnLst/>
              <a:rect l="l" t="t" r="r" b="b"/>
              <a:pathLst>
                <a:path w="25759" h="11445" extrusionOk="0">
                  <a:moveTo>
                    <a:pt x="140" y="1"/>
                  </a:moveTo>
                  <a:cubicBezTo>
                    <a:pt x="47" y="581"/>
                    <a:pt x="0" y="1196"/>
                    <a:pt x="0" y="1848"/>
                  </a:cubicBezTo>
                  <a:cubicBezTo>
                    <a:pt x="0" y="4029"/>
                    <a:pt x="535" y="5548"/>
                    <a:pt x="1606" y="6405"/>
                  </a:cubicBezTo>
                  <a:cubicBezTo>
                    <a:pt x="2436" y="7074"/>
                    <a:pt x="3714" y="7409"/>
                    <a:pt x="5441" y="7409"/>
                  </a:cubicBezTo>
                  <a:cubicBezTo>
                    <a:pt x="6495" y="7409"/>
                    <a:pt x="7653" y="7135"/>
                    <a:pt x="8914" y="6586"/>
                  </a:cubicBezTo>
                  <a:lnTo>
                    <a:pt x="8914" y="6706"/>
                  </a:lnTo>
                  <a:cubicBezTo>
                    <a:pt x="8914" y="8366"/>
                    <a:pt x="9516" y="9610"/>
                    <a:pt x="10722" y="10440"/>
                  </a:cubicBezTo>
                  <a:cubicBezTo>
                    <a:pt x="11685" y="11109"/>
                    <a:pt x="12889" y="11444"/>
                    <a:pt x="14335" y="11444"/>
                  </a:cubicBezTo>
                  <a:cubicBezTo>
                    <a:pt x="16517" y="11444"/>
                    <a:pt x="18371" y="10621"/>
                    <a:pt x="19896" y="8975"/>
                  </a:cubicBezTo>
                  <a:cubicBezTo>
                    <a:pt x="20837" y="7971"/>
                    <a:pt x="21432" y="6947"/>
                    <a:pt x="21683" y="5903"/>
                  </a:cubicBezTo>
                  <a:cubicBezTo>
                    <a:pt x="22704" y="6718"/>
                    <a:pt x="23695" y="7286"/>
                    <a:pt x="24655" y="7609"/>
                  </a:cubicBezTo>
                  <a:cubicBezTo>
                    <a:pt x="24996" y="7724"/>
                    <a:pt x="25364" y="7799"/>
                    <a:pt x="25759" y="7830"/>
                  </a:cubicBezTo>
                  <a:cubicBezTo>
                    <a:pt x="23712" y="7321"/>
                    <a:pt x="22600" y="6042"/>
                    <a:pt x="22427" y="3996"/>
                  </a:cubicBezTo>
                  <a:cubicBezTo>
                    <a:pt x="22737" y="3730"/>
                    <a:pt x="22971" y="3443"/>
                    <a:pt x="23129" y="3132"/>
                  </a:cubicBezTo>
                  <a:cubicBezTo>
                    <a:pt x="23287" y="2823"/>
                    <a:pt x="23360" y="2468"/>
                    <a:pt x="23350" y="2068"/>
                  </a:cubicBezTo>
                  <a:lnTo>
                    <a:pt x="23350" y="2068"/>
                  </a:lnTo>
                  <a:cubicBezTo>
                    <a:pt x="23244" y="2160"/>
                    <a:pt x="23123" y="2247"/>
                    <a:pt x="22988" y="2330"/>
                  </a:cubicBezTo>
                  <a:cubicBezTo>
                    <a:pt x="22359" y="2703"/>
                    <a:pt x="21676" y="2892"/>
                    <a:pt x="20940" y="2892"/>
                  </a:cubicBezTo>
                  <a:cubicBezTo>
                    <a:pt x="20619" y="2892"/>
                    <a:pt x="20291" y="2838"/>
                    <a:pt x="19956" y="2730"/>
                  </a:cubicBezTo>
                  <a:cubicBezTo>
                    <a:pt x="19622" y="2631"/>
                    <a:pt x="19328" y="2491"/>
                    <a:pt x="19073" y="2309"/>
                  </a:cubicBezTo>
                  <a:lnTo>
                    <a:pt x="19014" y="2730"/>
                  </a:lnTo>
                  <a:cubicBezTo>
                    <a:pt x="19014" y="3212"/>
                    <a:pt x="19388" y="3607"/>
                    <a:pt x="20137" y="3915"/>
                  </a:cubicBezTo>
                  <a:cubicBezTo>
                    <a:pt x="20431" y="4033"/>
                    <a:pt x="20699" y="4113"/>
                    <a:pt x="20940" y="4156"/>
                  </a:cubicBezTo>
                  <a:cubicBezTo>
                    <a:pt x="20956" y="5425"/>
                    <a:pt x="20441" y="6584"/>
                    <a:pt x="19395" y="7630"/>
                  </a:cubicBezTo>
                  <a:cubicBezTo>
                    <a:pt x="18056" y="8955"/>
                    <a:pt x="16437" y="9618"/>
                    <a:pt x="14536" y="9618"/>
                  </a:cubicBezTo>
                  <a:cubicBezTo>
                    <a:pt x="13451" y="9618"/>
                    <a:pt x="12615" y="9403"/>
                    <a:pt x="12026" y="8975"/>
                  </a:cubicBezTo>
                  <a:cubicBezTo>
                    <a:pt x="11398" y="8506"/>
                    <a:pt x="11082" y="7823"/>
                    <a:pt x="11082" y="6927"/>
                  </a:cubicBezTo>
                  <a:cubicBezTo>
                    <a:pt x="11082" y="6586"/>
                    <a:pt x="11109" y="6224"/>
                    <a:pt x="11163" y="5843"/>
                  </a:cubicBezTo>
                  <a:cubicBezTo>
                    <a:pt x="11509" y="5902"/>
                    <a:pt x="11876" y="5932"/>
                    <a:pt x="12264" y="5932"/>
                  </a:cubicBezTo>
                  <a:cubicBezTo>
                    <a:pt x="12390" y="5932"/>
                    <a:pt x="12518" y="5929"/>
                    <a:pt x="12649" y="5923"/>
                  </a:cubicBezTo>
                  <a:cubicBezTo>
                    <a:pt x="13979" y="5882"/>
                    <a:pt x="14835" y="5682"/>
                    <a:pt x="15218" y="5321"/>
                  </a:cubicBezTo>
                  <a:cubicBezTo>
                    <a:pt x="15601" y="4960"/>
                    <a:pt x="16042" y="4538"/>
                    <a:pt x="16543" y="4055"/>
                  </a:cubicBezTo>
                  <a:lnTo>
                    <a:pt x="16543" y="4055"/>
                  </a:lnTo>
                  <a:cubicBezTo>
                    <a:pt x="15218" y="4618"/>
                    <a:pt x="14289" y="4899"/>
                    <a:pt x="13753" y="4899"/>
                  </a:cubicBezTo>
                  <a:cubicBezTo>
                    <a:pt x="12642" y="4899"/>
                    <a:pt x="11631" y="4638"/>
                    <a:pt x="10722" y="4117"/>
                  </a:cubicBezTo>
                  <a:cubicBezTo>
                    <a:pt x="9466" y="3393"/>
                    <a:pt x="8548" y="2243"/>
                    <a:pt x="7971" y="663"/>
                  </a:cubicBezTo>
                  <a:lnTo>
                    <a:pt x="7971" y="663"/>
                  </a:lnTo>
                  <a:cubicBezTo>
                    <a:pt x="7973" y="677"/>
                    <a:pt x="7973" y="690"/>
                    <a:pt x="7971" y="702"/>
                  </a:cubicBezTo>
                  <a:cubicBezTo>
                    <a:pt x="7958" y="824"/>
                    <a:pt x="7951" y="1238"/>
                    <a:pt x="7951" y="1948"/>
                  </a:cubicBezTo>
                  <a:cubicBezTo>
                    <a:pt x="7951" y="3182"/>
                    <a:pt x="8286" y="4125"/>
                    <a:pt x="8954" y="4779"/>
                  </a:cubicBezTo>
                  <a:cubicBezTo>
                    <a:pt x="8593" y="5167"/>
                    <a:pt x="8199" y="5428"/>
                    <a:pt x="7770" y="5561"/>
                  </a:cubicBezTo>
                  <a:cubicBezTo>
                    <a:pt x="7436" y="5669"/>
                    <a:pt x="7020" y="5722"/>
                    <a:pt x="6525" y="5722"/>
                  </a:cubicBezTo>
                  <a:cubicBezTo>
                    <a:pt x="4277" y="5722"/>
                    <a:pt x="2604" y="4986"/>
                    <a:pt x="1506" y="3514"/>
                  </a:cubicBezTo>
                  <a:cubicBezTo>
                    <a:pt x="811" y="2602"/>
                    <a:pt x="356" y="1431"/>
                    <a:pt x="140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8"/>
            <p:cNvSpPr/>
            <p:nvPr/>
          </p:nvSpPr>
          <p:spPr>
            <a:xfrm>
              <a:off x="5581225" y="1156488"/>
              <a:ext cx="882950" cy="747475"/>
            </a:xfrm>
            <a:custGeom>
              <a:avLst/>
              <a:gdLst/>
              <a:ahLst/>
              <a:cxnLst/>
              <a:rect l="l" t="t" r="r" b="b"/>
              <a:pathLst>
                <a:path w="35318" h="29899" extrusionOk="0">
                  <a:moveTo>
                    <a:pt x="8775" y="9962"/>
                  </a:moveTo>
                  <a:cubicBezTo>
                    <a:pt x="9297" y="9962"/>
                    <a:pt x="9665" y="10015"/>
                    <a:pt x="9879" y="10122"/>
                  </a:cubicBezTo>
                  <a:cubicBezTo>
                    <a:pt x="10117" y="10248"/>
                    <a:pt x="10318" y="10348"/>
                    <a:pt x="10482" y="10424"/>
                  </a:cubicBezTo>
                  <a:cubicBezTo>
                    <a:pt x="9897" y="10582"/>
                    <a:pt x="9321" y="10804"/>
                    <a:pt x="8756" y="11086"/>
                  </a:cubicBezTo>
                  <a:cubicBezTo>
                    <a:pt x="7363" y="11782"/>
                    <a:pt x="6668" y="12625"/>
                    <a:pt x="6668" y="13616"/>
                  </a:cubicBezTo>
                  <a:cubicBezTo>
                    <a:pt x="6668" y="14111"/>
                    <a:pt x="6747" y="14600"/>
                    <a:pt x="6908" y="15081"/>
                  </a:cubicBezTo>
                  <a:cubicBezTo>
                    <a:pt x="6413" y="14130"/>
                    <a:pt x="6098" y="13529"/>
                    <a:pt x="5965" y="13274"/>
                  </a:cubicBezTo>
                  <a:cubicBezTo>
                    <a:pt x="5790" y="12926"/>
                    <a:pt x="5703" y="12598"/>
                    <a:pt x="5703" y="12291"/>
                  </a:cubicBezTo>
                  <a:cubicBezTo>
                    <a:pt x="5703" y="11514"/>
                    <a:pt x="6146" y="10898"/>
                    <a:pt x="7028" y="10443"/>
                  </a:cubicBezTo>
                  <a:cubicBezTo>
                    <a:pt x="7671" y="10122"/>
                    <a:pt x="8253" y="9962"/>
                    <a:pt x="8775" y="9962"/>
                  </a:cubicBezTo>
                  <a:close/>
                  <a:moveTo>
                    <a:pt x="7922" y="0"/>
                  </a:moveTo>
                  <a:cubicBezTo>
                    <a:pt x="5804" y="0"/>
                    <a:pt x="3966" y="544"/>
                    <a:pt x="2411" y="1629"/>
                  </a:cubicBezTo>
                  <a:cubicBezTo>
                    <a:pt x="2346" y="1698"/>
                    <a:pt x="2279" y="1765"/>
                    <a:pt x="2209" y="1830"/>
                  </a:cubicBezTo>
                  <a:cubicBezTo>
                    <a:pt x="737" y="3236"/>
                    <a:pt x="1" y="4782"/>
                    <a:pt x="1" y="6468"/>
                  </a:cubicBezTo>
                  <a:cubicBezTo>
                    <a:pt x="1" y="8918"/>
                    <a:pt x="684" y="11300"/>
                    <a:pt x="2049" y="13616"/>
                  </a:cubicBezTo>
                  <a:cubicBezTo>
                    <a:pt x="2574" y="14505"/>
                    <a:pt x="3123" y="15281"/>
                    <a:pt x="3696" y="15944"/>
                  </a:cubicBezTo>
                  <a:cubicBezTo>
                    <a:pt x="3421" y="16179"/>
                    <a:pt x="3153" y="16460"/>
                    <a:pt x="2893" y="16788"/>
                  </a:cubicBezTo>
                  <a:cubicBezTo>
                    <a:pt x="2106" y="17762"/>
                    <a:pt x="1591" y="18927"/>
                    <a:pt x="1346" y="20282"/>
                  </a:cubicBezTo>
                  <a:cubicBezTo>
                    <a:pt x="1562" y="21712"/>
                    <a:pt x="2017" y="22883"/>
                    <a:pt x="2712" y="23795"/>
                  </a:cubicBezTo>
                  <a:cubicBezTo>
                    <a:pt x="3810" y="25267"/>
                    <a:pt x="5483" y="26003"/>
                    <a:pt x="7731" y="26003"/>
                  </a:cubicBezTo>
                  <a:cubicBezTo>
                    <a:pt x="8226" y="26003"/>
                    <a:pt x="8642" y="25950"/>
                    <a:pt x="8976" y="25842"/>
                  </a:cubicBezTo>
                  <a:cubicBezTo>
                    <a:pt x="9405" y="25709"/>
                    <a:pt x="9799" y="25448"/>
                    <a:pt x="10160" y="25060"/>
                  </a:cubicBezTo>
                  <a:cubicBezTo>
                    <a:pt x="9492" y="24406"/>
                    <a:pt x="9157" y="23463"/>
                    <a:pt x="9157" y="22229"/>
                  </a:cubicBezTo>
                  <a:cubicBezTo>
                    <a:pt x="9157" y="21519"/>
                    <a:pt x="9164" y="21105"/>
                    <a:pt x="9177" y="20983"/>
                  </a:cubicBezTo>
                  <a:cubicBezTo>
                    <a:pt x="9179" y="20971"/>
                    <a:pt x="9179" y="20958"/>
                    <a:pt x="9177" y="20944"/>
                  </a:cubicBezTo>
                  <a:lnTo>
                    <a:pt x="9177" y="20944"/>
                  </a:lnTo>
                  <a:cubicBezTo>
                    <a:pt x="9754" y="22524"/>
                    <a:pt x="10672" y="23674"/>
                    <a:pt x="11928" y="24398"/>
                  </a:cubicBezTo>
                  <a:cubicBezTo>
                    <a:pt x="12837" y="24919"/>
                    <a:pt x="13848" y="25180"/>
                    <a:pt x="14959" y="25180"/>
                  </a:cubicBezTo>
                  <a:cubicBezTo>
                    <a:pt x="15495" y="25180"/>
                    <a:pt x="16424" y="24899"/>
                    <a:pt x="17749" y="24336"/>
                  </a:cubicBezTo>
                  <a:lnTo>
                    <a:pt x="17749" y="24336"/>
                  </a:lnTo>
                  <a:cubicBezTo>
                    <a:pt x="17248" y="24819"/>
                    <a:pt x="16807" y="25241"/>
                    <a:pt x="16424" y="25602"/>
                  </a:cubicBezTo>
                  <a:cubicBezTo>
                    <a:pt x="16041" y="25963"/>
                    <a:pt x="15185" y="26163"/>
                    <a:pt x="13855" y="26204"/>
                  </a:cubicBezTo>
                  <a:cubicBezTo>
                    <a:pt x="13724" y="26210"/>
                    <a:pt x="13596" y="26213"/>
                    <a:pt x="13470" y="26213"/>
                  </a:cubicBezTo>
                  <a:cubicBezTo>
                    <a:pt x="13082" y="26213"/>
                    <a:pt x="12715" y="26183"/>
                    <a:pt x="12369" y="26124"/>
                  </a:cubicBezTo>
                  <a:cubicBezTo>
                    <a:pt x="12315" y="26505"/>
                    <a:pt x="12288" y="26867"/>
                    <a:pt x="12288" y="27208"/>
                  </a:cubicBezTo>
                  <a:cubicBezTo>
                    <a:pt x="12288" y="28104"/>
                    <a:pt x="12604" y="28787"/>
                    <a:pt x="13232" y="29256"/>
                  </a:cubicBezTo>
                  <a:cubicBezTo>
                    <a:pt x="13821" y="29684"/>
                    <a:pt x="14657" y="29899"/>
                    <a:pt x="15742" y="29899"/>
                  </a:cubicBezTo>
                  <a:cubicBezTo>
                    <a:pt x="17643" y="29899"/>
                    <a:pt x="19262" y="29236"/>
                    <a:pt x="20601" y="27911"/>
                  </a:cubicBezTo>
                  <a:cubicBezTo>
                    <a:pt x="21647" y="26865"/>
                    <a:pt x="22162" y="25706"/>
                    <a:pt x="22146" y="24437"/>
                  </a:cubicBezTo>
                  <a:cubicBezTo>
                    <a:pt x="21905" y="24394"/>
                    <a:pt x="21637" y="24314"/>
                    <a:pt x="21343" y="24196"/>
                  </a:cubicBezTo>
                  <a:cubicBezTo>
                    <a:pt x="20594" y="23888"/>
                    <a:pt x="20220" y="23493"/>
                    <a:pt x="20220" y="23011"/>
                  </a:cubicBezTo>
                  <a:lnTo>
                    <a:pt x="20279" y="22590"/>
                  </a:lnTo>
                  <a:cubicBezTo>
                    <a:pt x="20534" y="22772"/>
                    <a:pt x="20828" y="22912"/>
                    <a:pt x="21162" y="23011"/>
                  </a:cubicBezTo>
                  <a:cubicBezTo>
                    <a:pt x="21497" y="23119"/>
                    <a:pt x="21825" y="23173"/>
                    <a:pt x="22146" y="23173"/>
                  </a:cubicBezTo>
                  <a:cubicBezTo>
                    <a:pt x="22882" y="23173"/>
                    <a:pt x="23565" y="22984"/>
                    <a:pt x="24194" y="22611"/>
                  </a:cubicBezTo>
                  <a:cubicBezTo>
                    <a:pt x="24329" y="22528"/>
                    <a:pt x="24450" y="22441"/>
                    <a:pt x="24556" y="22349"/>
                  </a:cubicBezTo>
                  <a:lnTo>
                    <a:pt x="24556" y="22349"/>
                  </a:lnTo>
                  <a:cubicBezTo>
                    <a:pt x="24566" y="22749"/>
                    <a:pt x="24493" y="23104"/>
                    <a:pt x="24335" y="23413"/>
                  </a:cubicBezTo>
                  <a:cubicBezTo>
                    <a:pt x="24177" y="23724"/>
                    <a:pt x="23943" y="24011"/>
                    <a:pt x="23633" y="24277"/>
                  </a:cubicBezTo>
                  <a:cubicBezTo>
                    <a:pt x="23806" y="26323"/>
                    <a:pt x="24918" y="27602"/>
                    <a:pt x="26965" y="28111"/>
                  </a:cubicBezTo>
                  <a:cubicBezTo>
                    <a:pt x="27199" y="28136"/>
                    <a:pt x="27442" y="28149"/>
                    <a:pt x="27696" y="28149"/>
                  </a:cubicBezTo>
                  <a:cubicBezTo>
                    <a:pt x="28244" y="28149"/>
                    <a:pt x="28837" y="28090"/>
                    <a:pt x="29475" y="27971"/>
                  </a:cubicBezTo>
                  <a:cubicBezTo>
                    <a:pt x="30941" y="27704"/>
                    <a:pt x="32166" y="26887"/>
                    <a:pt x="33149" y="25521"/>
                  </a:cubicBezTo>
                  <a:cubicBezTo>
                    <a:pt x="34147" y="24154"/>
                    <a:pt x="34663" y="22736"/>
                    <a:pt x="34695" y="21265"/>
                  </a:cubicBezTo>
                  <a:cubicBezTo>
                    <a:pt x="34723" y="19807"/>
                    <a:pt x="33953" y="18455"/>
                    <a:pt x="32386" y="17209"/>
                  </a:cubicBezTo>
                  <a:cubicBezTo>
                    <a:pt x="31295" y="16353"/>
                    <a:pt x="30418" y="15825"/>
                    <a:pt x="29756" y="15623"/>
                  </a:cubicBezTo>
                  <a:cubicBezTo>
                    <a:pt x="30676" y="15432"/>
                    <a:pt x="31620" y="15029"/>
                    <a:pt x="32587" y="14419"/>
                  </a:cubicBezTo>
                  <a:cubicBezTo>
                    <a:pt x="33743" y="13687"/>
                    <a:pt x="34579" y="12764"/>
                    <a:pt x="35097" y="11648"/>
                  </a:cubicBezTo>
                  <a:cubicBezTo>
                    <a:pt x="35244" y="11157"/>
                    <a:pt x="35317" y="10628"/>
                    <a:pt x="35317" y="10062"/>
                  </a:cubicBezTo>
                  <a:cubicBezTo>
                    <a:pt x="35317" y="8550"/>
                    <a:pt x="34889" y="7244"/>
                    <a:pt x="34032" y="6146"/>
                  </a:cubicBezTo>
                  <a:cubicBezTo>
                    <a:pt x="32841" y="4621"/>
                    <a:pt x="30968" y="3858"/>
                    <a:pt x="28410" y="3858"/>
                  </a:cubicBezTo>
                  <a:cubicBezTo>
                    <a:pt x="27260" y="3858"/>
                    <a:pt x="26289" y="3979"/>
                    <a:pt x="25500" y="4220"/>
                  </a:cubicBezTo>
                  <a:cubicBezTo>
                    <a:pt x="25217" y="4304"/>
                    <a:pt x="24942" y="4405"/>
                    <a:pt x="24677" y="4521"/>
                  </a:cubicBezTo>
                  <a:cubicBezTo>
                    <a:pt x="24794" y="4602"/>
                    <a:pt x="24894" y="4722"/>
                    <a:pt x="24977" y="4882"/>
                  </a:cubicBezTo>
                  <a:cubicBezTo>
                    <a:pt x="25124" y="5150"/>
                    <a:pt x="25199" y="5451"/>
                    <a:pt x="25199" y="5786"/>
                  </a:cubicBezTo>
                  <a:cubicBezTo>
                    <a:pt x="25199" y="6083"/>
                    <a:pt x="25165" y="6351"/>
                    <a:pt x="25097" y="6589"/>
                  </a:cubicBezTo>
                  <a:cubicBezTo>
                    <a:pt x="24996" y="6166"/>
                    <a:pt x="24803" y="5812"/>
                    <a:pt x="24516" y="5524"/>
                  </a:cubicBezTo>
                  <a:cubicBezTo>
                    <a:pt x="24034" y="5056"/>
                    <a:pt x="23352" y="4821"/>
                    <a:pt x="22468" y="4821"/>
                  </a:cubicBezTo>
                  <a:cubicBezTo>
                    <a:pt x="22233" y="4821"/>
                    <a:pt x="22040" y="4835"/>
                    <a:pt x="21886" y="4862"/>
                  </a:cubicBezTo>
                  <a:cubicBezTo>
                    <a:pt x="22125" y="4632"/>
                    <a:pt x="22352" y="4458"/>
                    <a:pt x="22568" y="4340"/>
                  </a:cubicBezTo>
                  <a:cubicBezTo>
                    <a:pt x="22891" y="4172"/>
                    <a:pt x="23278" y="4085"/>
                    <a:pt x="23733" y="4079"/>
                  </a:cubicBezTo>
                  <a:cubicBezTo>
                    <a:pt x="23695" y="3784"/>
                    <a:pt x="23641" y="3503"/>
                    <a:pt x="23572" y="3236"/>
                  </a:cubicBezTo>
                  <a:cubicBezTo>
                    <a:pt x="23238" y="1951"/>
                    <a:pt x="22662" y="1308"/>
                    <a:pt x="21846" y="1308"/>
                  </a:cubicBezTo>
                  <a:cubicBezTo>
                    <a:pt x="21243" y="1308"/>
                    <a:pt x="20580" y="1543"/>
                    <a:pt x="19858" y="2011"/>
                  </a:cubicBezTo>
                  <a:cubicBezTo>
                    <a:pt x="18961" y="2600"/>
                    <a:pt x="18513" y="3323"/>
                    <a:pt x="18513" y="4180"/>
                  </a:cubicBezTo>
                  <a:cubicBezTo>
                    <a:pt x="18513" y="4239"/>
                    <a:pt x="18573" y="4540"/>
                    <a:pt x="18693" y="5083"/>
                  </a:cubicBezTo>
                  <a:cubicBezTo>
                    <a:pt x="20210" y="5234"/>
                    <a:pt x="21267" y="6070"/>
                    <a:pt x="21865" y="7593"/>
                  </a:cubicBezTo>
                  <a:cubicBezTo>
                    <a:pt x="22105" y="8204"/>
                    <a:pt x="22253" y="8766"/>
                    <a:pt x="22308" y="9279"/>
                  </a:cubicBezTo>
                  <a:cubicBezTo>
                    <a:pt x="22117" y="8856"/>
                    <a:pt x="21768" y="8422"/>
                    <a:pt x="21264" y="7974"/>
                  </a:cubicBezTo>
                  <a:cubicBezTo>
                    <a:pt x="20233" y="7037"/>
                    <a:pt x="18895" y="6568"/>
                    <a:pt x="17248" y="6568"/>
                  </a:cubicBezTo>
                  <a:cubicBezTo>
                    <a:pt x="15695" y="6568"/>
                    <a:pt x="14276" y="6944"/>
                    <a:pt x="12991" y="7693"/>
                  </a:cubicBezTo>
                  <a:cubicBezTo>
                    <a:pt x="12706" y="7857"/>
                    <a:pt x="12452" y="8017"/>
                    <a:pt x="12228" y="8175"/>
                  </a:cubicBezTo>
                  <a:cubicBezTo>
                    <a:pt x="12459" y="7806"/>
                    <a:pt x="12761" y="7397"/>
                    <a:pt x="13132" y="6950"/>
                  </a:cubicBezTo>
                  <a:cubicBezTo>
                    <a:pt x="13862" y="6074"/>
                    <a:pt x="14477" y="5538"/>
                    <a:pt x="14979" y="5344"/>
                  </a:cubicBezTo>
                  <a:cubicBezTo>
                    <a:pt x="14964" y="4585"/>
                    <a:pt x="14396" y="3514"/>
                    <a:pt x="13273" y="2132"/>
                  </a:cubicBezTo>
                  <a:cubicBezTo>
                    <a:pt x="12153" y="764"/>
                    <a:pt x="10466" y="54"/>
                    <a:pt x="8213" y="4"/>
                  </a:cubicBezTo>
                  <a:cubicBezTo>
                    <a:pt x="8116" y="1"/>
                    <a:pt x="8019" y="0"/>
                    <a:pt x="79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8"/>
            <p:cNvSpPr/>
            <p:nvPr/>
          </p:nvSpPr>
          <p:spPr>
            <a:xfrm>
              <a:off x="5641475" y="1126463"/>
              <a:ext cx="833725" cy="407050"/>
            </a:xfrm>
            <a:custGeom>
              <a:avLst/>
              <a:gdLst/>
              <a:ahLst/>
              <a:cxnLst/>
              <a:rect l="l" t="t" r="r" b="b"/>
              <a:pathLst>
                <a:path w="33349" h="16282" extrusionOk="0">
                  <a:moveTo>
                    <a:pt x="19295" y="0"/>
                  </a:moveTo>
                  <a:cubicBezTo>
                    <a:pt x="17367" y="0"/>
                    <a:pt x="15655" y="475"/>
                    <a:pt x="14155" y="1425"/>
                  </a:cubicBezTo>
                  <a:cubicBezTo>
                    <a:pt x="13658" y="1745"/>
                    <a:pt x="13236" y="2086"/>
                    <a:pt x="12890" y="2449"/>
                  </a:cubicBezTo>
                  <a:cubicBezTo>
                    <a:pt x="12846" y="2419"/>
                    <a:pt x="12798" y="2385"/>
                    <a:pt x="12750" y="2349"/>
                  </a:cubicBezTo>
                  <a:cubicBezTo>
                    <a:pt x="11197" y="1184"/>
                    <a:pt x="9069" y="602"/>
                    <a:pt x="6365" y="602"/>
                  </a:cubicBezTo>
                  <a:cubicBezTo>
                    <a:pt x="3797" y="602"/>
                    <a:pt x="1675" y="1345"/>
                    <a:pt x="1" y="2830"/>
                  </a:cubicBezTo>
                  <a:cubicBezTo>
                    <a:pt x="1556" y="1745"/>
                    <a:pt x="3394" y="1201"/>
                    <a:pt x="5512" y="1201"/>
                  </a:cubicBezTo>
                  <a:cubicBezTo>
                    <a:pt x="5609" y="1201"/>
                    <a:pt x="5706" y="1202"/>
                    <a:pt x="5803" y="1205"/>
                  </a:cubicBezTo>
                  <a:cubicBezTo>
                    <a:pt x="8056" y="1255"/>
                    <a:pt x="9743" y="1965"/>
                    <a:pt x="10863" y="3333"/>
                  </a:cubicBezTo>
                  <a:cubicBezTo>
                    <a:pt x="11986" y="4715"/>
                    <a:pt x="12554" y="5786"/>
                    <a:pt x="12569" y="6544"/>
                  </a:cubicBezTo>
                  <a:cubicBezTo>
                    <a:pt x="12067" y="6739"/>
                    <a:pt x="11452" y="7274"/>
                    <a:pt x="10722" y="8151"/>
                  </a:cubicBezTo>
                  <a:cubicBezTo>
                    <a:pt x="10351" y="8598"/>
                    <a:pt x="10049" y="9007"/>
                    <a:pt x="9818" y="9376"/>
                  </a:cubicBezTo>
                  <a:cubicBezTo>
                    <a:pt x="10042" y="9218"/>
                    <a:pt x="10296" y="9058"/>
                    <a:pt x="10581" y="8894"/>
                  </a:cubicBezTo>
                  <a:cubicBezTo>
                    <a:pt x="11866" y="8144"/>
                    <a:pt x="13285" y="7769"/>
                    <a:pt x="14838" y="7769"/>
                  </a:cubicBezTo>
                  <a:cubicBezTo>
                    <a:pt x="16485" y="7769"/>
                    <a:pt x="17823" y="8237"/>
                    <a:pt x="18854" y="9175"/>
                  </a:cubicBezTo>
                  <a:cubicBezTo>
                    <a:pt x="19358" y="9623"/>
                    <a:pt x="19707" y="10057"/>
                    <a:pt x="19898" y="10480"/>
                  </a:cubicBezTo>
                  <a:cubicBezTo>
                    <a:pt x="19843" y="9967"/>
                    <a:pt x="19695" y="9405"/>
                    <a:pt x="19455" y="8794"/>
                  </a:cubicBezTo>
                  <a:cubicBezTo>
                    <a:pt x="18857" y="7271"/>
                    <a:pt x="17800" y="6435"/>
                    <a:pt x="16283" y="6284"/>
                  </a:cubicBezTo>
                  <a:cubicBezTo>
                    <a:pt x="16163" y="5741"/>
                    <a:pt x="16103" y="5440"/>
                    <a:pt x="16103" y="5381"/>
                  </a:cubicBezTo>
                  <a:cubicBezTo>
                    <a:pt x="16103" y="4524"/>
                    <a:pt x="16551" y="3801"/>
                    <a:pt x="17448" y="3212"/>
                  </a:cubicBezTo>
                  <a:cubicBezTo>
                    <a:pt x="18170" y="2744"/>
                    <a:pt x="18833" y="2509"/>
                    <a:pt x="19435" y="2509"/>
                  </a:cubicBezTo>
                  <a:cubicBezTo>
                    <a:pt x="20252" y="2509"/>
                    <a:pt x="20828" y="3152"/>
                    <a:pt x="21162" y="4437"/>
                  </a:cubicBezTo>
                  <a:cubicBezTo>
                    <a:pt x="21231" y="4704"/>
                    <a:pt x="21285" y="4985"/>
                    <a:pt x="21323" y="5280"/>
                  </a:cubicBezTo>
                  <a:cubicBezTo>
                    <a:pt x="20868" y="5286"/>
                    <a:pt x="20481" y="5373"/>
                    <a:pt x="20158" y="5541"/>
                  </a:cubicBezTo>
                  <a:cubicBezTo>
                    <a:pt x="19942" y="5659"/>
                    <a:pt x="19715" y="5833"/>
                    <a:pt x="19476" y="6063"/>
                  </a:cubicBezTo>
                  <a:cubicBezTo>
                    <a:pt x="19630" y="6036"/>
                    <a:pt x="19823" y="6022"/>
                    <a:pt x="20058" y="6022"/>
                  </a:cubicBezTo>
                  <a:cubicBezTo>
                    <a:pt x="20942" y="6022"/>
                    <a:pt x="21624" y="6257"/>
                    <a:pt x="22105" y="6725"/>
                  </a:cubicBezTo>
                  <a:cubicBezTo>
                    <a:pt x="22393" y="7013"/>
                    <a:pt x="22586" y="7367"/>
                    <a:pt x="22687" y="7790"/>
                  </a:cubicBezTo>
                  <a:cubicBezTo>
                    <a:pt x="22755" y="7552"/>
                    <a:pt x="22789" y="7284"/>
                    <a:pt x="22789" y="6987"/>
                  </a:cubicBezTo>
                  <a:cubicBezTo>
                    <a:pt x="22789" y="6652"/>
                    <a:pt x="22714" y="6351"/>
                    <a:pt x="22567" y="6083"/>
                  </a:cubicBezTo>
                  <a:cubicBezTo>
                    <a:pt x="22484" y="5923"/>
                    <a:pt x="22384" y="5803"/>
                    <a:pt x="22267" y="5722"/>
                  </a:cubicBezTo>
                  <a:cubicBezTo>
                    <a:pt x="22532" y="5606"/>
                    <a:pt x="22807" y="5505"/>
                    <a:pt x="23090" y="5421"/>
                  </a:cubicBezTo>
                  <a:cubicBezTo>
                    <a:pt x="23879" y="5180"/>
                    <a:pt x="24850" y="5059"/>
                    <a:pt x="26000" y="5059"/>
                  </a:cubicBezTo>
                  <a:cubicBezTo>
                    <a:pt x="28558" y="5059"/>
                    <a:pt x="30431" y="5822"/>
                    <a:pt x="31622" y="7347"/>
                  </a:cubicBezTo>
                  <a:cubicBezTo>
                    <a:pt x="32479" y="8445"/>
                    <a:pt x="32907" y="9751"/>
                    <a:pt x="32907" y="11263"/>
                  </a:cubicBezTo>
                  <a:cubicBezTo>
                    <a:pt x="32907" y="11829"/>
                    <a:pt x="32834" y="12358"/>
                    <a:pt x="32687" y="12849"/>
                  </a:cubicBezTo>
                  <a:cubicBezTo>
                    <a:pt x="33128" y="11939"/>
                    <a:pt x="33348" y="10895"/>
                    <a:pt x="33348" y="9717"/>
                  </a:cubicBezTo>
                  <a:cubicBezTo>
                    <a:pt x="33348" y="5661"/>
                    <a:pt x="31595" y="3634"/>
                    <a:pt x="28088" y="3634"/>
                  </a:cubicBezTo>
                  <a:cubicBezTo>
                    <a:pt x="27446" y="3634"/>
                    <a:pt x="26570" y="3741"/>
                    <a:pt x="25459" y="3955"/>
                  </a:cubicBezTo>
                  <a:cubicBezTo>
                    <a:pt x="24937" y="4049"/>
                    <a:pt x="24456" y="4157"/>
                    <a:pt x="24014" y="4277"/>
                  </a:cubicBezTo>
                  <a:cubicBezTo>
                    <a:pt x="23803" y="2932"/>
                    <a:pt x="23428" y="1942"/>
                    <a:pt x="22889" y="1305"/>
                  </a:cubicBezTo>
                  <a:cubicBezTo>
                    <a:pt x="22139" y="435"/>
                    <a:pt x="20942" y="0"/>
                    <a:pt x="19295" y="0"/>
                  </a:cubicBezTo>
                  <a:close/>
                  <a:moveTo>
                    <a:pt x="6365" y="11163"/>
                  </a:moveTo>
                  <a:cubicBezTo>
                    <a:pt x="5843" y="11163"/>
                    <a:pt x="5261" y="11323"/>
                    <a:pt x="4618" y="11644"/>
                  </a:cubicBezTo>
                  <a:cubicBezTo>
                    <a:pt x="3736" y="12099"/>
                    <a:pt x="3293" y="12715"/>
                    <a:pt x="3293" y="13492"/>
                  </a:cubicBezTo>
                  <a:cubicBezTo>
                    <a:pt x="3293" y="13799"/>
                    <a:pt x="3380" y="14127"/>
                    <a:pt x="3555" y="14475"/>
                  </a:cubicBezTo>
                  <a:cubicBezTo>
                    <a:pt x="3688" y="14730"/>
                    <a:pt x="4003" y="15331"/>
                    <a:pt x="4498" y="16282"/>
                  </a:cubicBezTo>
                  <a:cubicBezTo>
                    <a:pt x="4337" y="15801"/>
                    <a:pt x="4258" y="15312"/>
                    <a:pt x="4258" y="14817"/>
                  </a:cubicBezTo>
                  <a:cubicBezTo>
                    <a:pt x="4258" y="13826"/>
                    <a:pt x="4953" y="12983"/>
                    <a:pt x="6346" y="12287"/>
                  </a:cubicBezTo>
                  <a:cubicBezTo>
                    <a:pt x="6911" y="12005"/>
                    <a:pt x="7487" y="11783"/>
                    <a:pt x="8072" y="11625"/>
                  </a:cubicBezTo>
                  <a:cubicBezTo>
                    <a:pt x="7908" y="11549"/>
                    <a:pt x="7707" y="11449"/>
                    <a:pt x="7469" y="11323"/>
                  </a:cubicBezTo>
                  <a:cubicBezTo>
                    <a:pt x="7255" y="11216"/>
                    <a:pt x="6887" y="11163"/>
                    <a:pt x="6365" y="1116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8"/>
            <p:cNvSpPr/>
            <p:nvPr/>
          </p:nvSpPr>
          <p:spPr>
            <a:xfrm>
              <a:off x="5292225" y="995638"/>
              <a:ext cx="1278450" cy="1166425"/>
            </a:xfrm>
            <a:custGeom>
              <a:avLst/>
              <a:gdLst/>
              <a:ahLst/>
              <a:cxnLst/>
              <a:rect l="l" t="t" r="r" b="b"/>
              <a:pathLst>
                <a:path w="51138" h="46657" extrusionOk="0">
                  <a:moveTo>
                    <a:pt x="37198" y="1207"/>
                  </a:moveTo>
                  <a:cubicBezTo>
                    <a:pt x="36821" y="1207"/>
                    <a:pt x="36420" y="1261"/>
                    <a:pt x="35994" y="1367"/>
                  </a:cubicBezTo>
                  <a:cubicBezTo>
                    <a:pt x="35651" y="1456"/>
                    <a:pt x="35353" y="1568"/>
                    <a:pt x="35099" y="1703"/>
                  </a:cubicBezTo>
                  <a:cubicBezTo>
                    <a:pt x="37056" y="1897"/>
                    <a:pt x="38459" y="2509"/>
                    <a:pt x="39310" y="3539"/>
                  </a:cubicBezTo>
                  <a:cubicBezTo>
                    <a:pt x="39683" y="3973"/>
                    <a:pt x="39930" y="4457"/>
                    <a:pt x="40049" y="4995"/>
                  </a:cubicBezTo>
                  <a:cubicBezTo>
                    <a:pt x="40273" y="4562"/>
                    <a:pt x="40386" y="4182"/>
                    <a:pt x="40386" y="3853"/>
                  </a:cubicBezTo>
                  <a:cubicBezTo>
                    <a:pt x="40386" y="3137"/>
                    <a:pt x="40161" y="2539"/>
                    <a:pt x="39713" y="2061"/>
                  </a:cubicBezTo>
                  <a:cubicBezTo>
                    <a:pt x="39176" y="1494"/>
                    <a:pt x="38384" y="1210"/>
                    <a:pt x="37339" y="1210"/>
                  </a:cubicBezTo>
                  <a:cubicBezTo>
                    <a:pt x="37292" y="1208"/>
                    <a:pt x="37246" y="1207"/>
                    <a:pt x="37198" y="1207"/>
                  </a:cubicBezTo>
                  <a:close/>
                  <a:moveTo>
                    <a:pt x="48695" y="16777"/>
                  </a:moveTo>
                  <a:cubicBezTo>
                    <a:pt x="48591" y="17733"/>
                    <a:pt x="48299" y="18569"/>
                    <a:pt x="47822" y="19286"/>
                  </a:cubicBezTo>
                  <a:cubicBezTo>
                    <a:pt x="47508" y="19734"/>
                    <a:pt x="46941" y="20331"/>
                    <a:pt x="46119" y="21078"/>
                  </a:cubicBezTo>
                  <a:cubicBezTo>
                    <a:pt x="46791" y="21616"/>
                    <a:pt x="47225" y="22108"/>
                    <a:pt x="47419" y="22556"/>
                  </a:cubicBezTo>
                  <a:cubicBezTo>
                    <a:pt x="47508" y="22751"/>
                    <a:pt x="47553" y="23079"/>
                    <a:pt x="47553" y="23542"/>
                  </a:cubicBezTo>
                  <a:cubicBezTo>
                    <a:pt x="47553" y="23736"/>
                    <a:pt x="47531" y="23930"/>
                    <a:pt x="47485" y="24124"/>
                  </a:cubicBezTo>
                  <a:cubicBezTo>
                    <a:pt x="47531" y="24080"/>
                    <a:pt x="47583" y="24035"/>
                    <a:pt x="47642" y="23989"/>
                  </a:cubicBezTo>
                  <a:cubicBezTo>
                    <a:pt x="48210" y="23467"/>
                    <a:pt x="48494" y="22878"/>
                    <a:pt x="48494" y="22220"/>
                  </a:cubicBezTo>
                  <a:cubicBezTo>
                    <a:pt x="48494" y="21937"/>
                    <a:pt x="48486" y="21757"/>
                    <a:pt x="48471" y="21683"/>
                  </a:cubicBezTo>
                  <a:cubicBezTo>
                    <a:pt x="48441" y="21578"/>
                    <a:pt x="48404" y="21480"/>
                    <a:pt x="48359" y="21391"/>
                  </a:cubicBezTo>
                  <a:cubicBezTo>
                    <a:pt x="48867" y="21167"/>
                    <a:pt x="49248" y="20712"/>
                    <a:pt x="49501" y="20025"/>
                  </a:cubicBezTo>
                  <a:cubicBezTo>
                    <a:pt x="49681" y="19547"/>
                    <a:pt x="49770" y="19077"/>
                    <a:pt x="49770" y="18614"/>
                  </a:cubicBezTo>
                  <a:cubicBezTo>
                    <a:pt x="49770" y="17972"/>
                    <a:pt x="49636" y="17516"/>
                    <a:pt x="49368" y="17247"/>
                  </a:cubicBezTo>
                  <a:cubicBezTo>
                    <a:pt x="49262" y="17143"/>
                    <a:pt x="49038" y="16986"/>
                    <a:pt x="48695" y="16777"/>
                  </a:cubicBezTo>
                  <a:close/>
                  <a:moveTo>
                    <a:pt x="11781" y="0"/>
                  </a:moveTo>
                  <a:cubicBezTo>
                    <a:pt x="9288" y="0"/>
                    <a:pt x="6847" y="1233"/>
                    <a:pt x="4457" y="3696"/>
                  </a:cubicBezTo>
                  <a:cubicBezTo>
                    <a:pt x="1485" y="6772"/>
                    <a:pt x="0" y="10819"/>
                    <a:pt x="0" y="15836"/>
                  </a:cubicBezTo>
                  <a:cubicBezTo>
                    <a:pt x="0" y="18151"/>
                    <a:pt x="635" y="19965"/>
                    <a:pt x="1904" y="21279"/>
                  </a:cubicBezTo>
                  <a:cubicBezTo>
                    <a:pt x="2278" y="21668"/>
                    <a:pt x="2710" y="22019"/>
                    <a:pt x="3203" y="22332"/>
                  </a:cubicBezTo>
                  <a:cubicBezTo>
                    <a:pt x="2695" y="23094"/>
                    <a:pt x="2195" y="24065"/>
                    <a:pt x="1702" y="25244"/>
                  </a:cubicBezTo>
                  <a:cubicBezTo>
                    <a:pt x="1210" y="26424"/>
                    <a:pt x="1023" y="27805"/>
                    <a:pt x="1142" y="29388"/>
                  </a:cubicBezTo>
                  <a:cubicBezTo>
                    <a:pt x="1262" y="30970"/>
                    <a:pt x="1956" y="32218"/>
                    <a:pt x="3226" y="33128"/>
                  </a:cubicBezTo>
                  <a:cubicBezTo>
                    <a:pt x="4480" y="34039"/>
                    <a:pt x="5644" y="34495"/>
                    <a:pt x="6720" y="34495"/>
                  </a:cubicBezTo>
                  <a:cubicBezTo>
                    <a:pt x="7690" y="34495"/>
                    <a:pt x="8377" y="34353"/>
                    <a:pt x="8780" y="34069"/>
                  </a:cubicBezTo>
                  <a:cubicBezTo>
                    <a:pt x="8959" y="33935"/>
                    <a:pt x="9147" y="33673"/>
                    <a:pt x="9340" y="33286"/>
                  </a:cubicBezTo>
                  <a:lnTo>
                    <a:pt x="9430" y="33286"/>
                  </a:lnTo>
                  <a:cubicBezTo>
                    <a:pt x="9162" y="33868"/>
                    <a:pt x="9213" y="34495"/>
                    <a:pt x="9587" y="35167"/>
                  </a:cubicBezTo>
                  <a:cubicBezTo>
                    <a:pt x="10050" y="35973"/>
                    <a:pt x="10863" y="36376"/>
                    <a:pt x="12028" y="36376"/>
                  </a:cubicBezTo>
                  <a:cubicBezTo>
                    <a:pt x="12222" y="36376"/>
                    <a:pt x="12528" y="36317"/>
                    <a:pt x="12947" y="36197"/>
                  </a:cubicBezTo>
                  <a:cubicBezTo>
                    <a:pt x="13021" y="36182"/>
                    <a:pt x="13088" y="36160"/>
                    <a:pt x="13148" y="36130"/>
                  </a:cubicBezTo>
                  <a:cubicBezTo>
                    <a:pt x="12595" y="35996"/>
                    <a:pt x="12147" y="35666"/>
                    <a:pt x="11804" y="35144"/>
                  </a:cubicBezTo>
                  <a:cubicBezTo>
                    <a:pt x="11386" y="34517"/>
                    <a:pt x="11199" y="33718"/>
                    <a:pt x="11244" y="32747"/>
                  </a:cubicBezTo>
                  <a:cubicBezTo>
                    <a:pt x="10452" y="32673"/>
                    <a:pt x="9758" y="32337"/>
                    <a:pt x="9162" y="31740"/>
                  </a:cubicBezTo>
                  <a:cubicBezTo>
                    <a:pt x="8310" y="30919"/>
                    <a:pt x="7884" y="29806"/>
                    <a:pt x="7884" y="28402"/>
                  </a:cubicBezTo>
                  <a:cubicBezTo>
                    <a:pt x="7884" y="26894"/>
                    <a:pt x="8123" y="25461"/>
                    <a:pt x="8601" y="24101"/>
                  </a:cubicBezTo>
                  <a:cubicBezTo>
                    <a:pt x="8795" y="23549"/>
                    <a:pt x="8997" y="23071"/>
                    <a:pt x="9206" y="22668"/>
                  </a:cubicBezTo>
                  <a:cubicBezTo>
                    <a:pt x="7160" y="20562"/>
                    <a:pt x="5756" y="18704"/>
                    <a:pt x="4995" y="17091"/>
                  </a:cubicBezTo>
                  <a:cubicBezTo>
                    <a:pt x="4292" y="15597"/>
                    <a:pt x="3942" y="13888"/>
                    <a:pt x="3942" y="11961"/>
                  </a:cubicBezTo>
                  <a:cubicBezTo>
                    <a:pt x="3942" y="8229"/>
                    <a:pt x="5995" y="4741"/>
                    <a:pt x="10101" y="1501"/>
                  </a:cubicBezTo>
                  <a:cubicBezTo>
                    <a:pt x="10789" y="964"/>
                    <a:pt x="11498" y="471"/>
                    <a:pt x="12229" y="23"/>
                  </a:cubicBezTo>
                  <a:cubicBezTo>
                    <a:pt x="12081" y="8"/>
                    <a:pt x="11931" y="0"/>
                    <a:pt x="11781" y="0"/>
                  </a:cubicBezTo>
                  <a:close/>
                  <a:moveTo>
                    <a:pt x="15142" y="36533"/>
                  </a:moveTo>
                  <a:cubicBezTo>
                    <a:pt x="14813" y="36533"/>
                    <a:pt x="14611" y="36540"/>
                    <a:pt x="14537" y="36555"/>
                  </a:cubicBezTo>
                  <a:cubicBezTo>
                    <a:pt x="14387" y="36586"/>
                    <a:pt x="14313" y="36667"/>
                    <a:pt x="14313" y="36802"/>
                  </a:cubicBezTo>
                  <a:cubicBezTo>
                    <a:pt x="14313" y="37041"/>
                    <a:pt x="14514" y="37160"/>
                    <a:pt x="14918" y="37160"/>
                  </a:cubicBezTo>
                  <a:cubicBezTo>
                    <a:pt x="15246" y="37160"/>
                    <a:pt x="15530" y="37094"/>
                    <a:pt x="15769" y="36959"/>
                  </a:cubicBezTo>
                  <a:cubicBezTo>
                    <a:pt x="15813" y="36929"/>
                    <a:pt x="15933" y="36832"/>
                    <a:pt x="16128" y="36667"/>
                  </a:cubicBezTo>
                  <a:cubicBezTo>
                    <a:pt x="15948" y="36578"/>
                    <a:pt x="15620" y="36533"/>
                    <a:pt x="15142" y="36533"/>
                  </a:cubicBezTo>
                  <a:close/>
                  <a:moveTo>
                    <a:pt x="47912" y="34517"/>
                  </a:moveTo>
                  <a:cubicBezTo>
                    <a:pt x="48688" y="35323"/>
                    <a:pt x="49076" y="36286"/>
                    <a:pt x="49076" y="37407"/>
                  </a:cubicBezTo>
                  <a:cubicBezTo>
                    <a:pt x="49076" y="37870"/>
                    <a:pt x="48964" y="38408"/>
                    <a:pt x="48740" y="39019"/>
                  </a:cubicBezTo>
                  <a:cubicBezTo>
                    <a:pt x="48471" y="39691"/>
                    <a:pt x="48128" y="40244"/>
                    <a:pt x="47709" y="40677"/>
                  </a:cubicBezTo>
                  <a:cubicBezTo>
                    <a:pt x="48889" y="40408"/>
                    <a:pt x="49740" y="40013"/>
                    <a:pt x="50263" y="39490"/>
                  </a:cubicBezTo>
                  <a:cubicBezTo>
                    <a:pt x="50846" y="38922"/>
                    <a:pt x="51137" y="38340"/>
                    <a:pt x="51137" y="37743"/>
                  </a:cubicBezTo>
                  <a:cubicBezTo>
                    <a:pt x="51137" y="36936"/>
                    <a:pt x="50808" y="36220"/>
                    <a:pt x="50151" y="35592"/>
                  </a:cubicBezTo>
                  <a:cubicBezTo>
                    <a:pt x="49568" y="35040"/>
                    <a:pt x="48822" y="34682"/>
                    <a:pt x="47912" y="34517"/>
                  </a:cubicBezTo>
                  <a:close/>
                  <a:moveTo>
                    <a:pt x="45245" y="33666"/>
                  </a:moveTo>
                  <a:cubicBezTo>
                    <a:pt x="45410" y="35681"/>
                    <a:pt x="44648" y="37145"/>
                    <a:pt x="42962" y="38056"/>
                  </a:cubicBezTo>
                  <a:cubicBezTo>
                    <a:pt x="41274" y="38952"/>
                    <a:pt x="39810" y="39400"/>
                    <a:pt x="38571" y="39400"/>
                  </a:cubicBezTo>
                  <a:cubicBezTo>
                    <a:pt x="37705" y="39400"/>
                    <a:pt x="37070" y="39288"/>
                    <a:pt x="36667" y="39064"/>
                  </a:cubicBezTo>
                  <a:cubicBezTo>
                    <a:pt x="36413" y="38915"/>
                    <a:pt x="36099" y="38624"/>
                    <a:pt x="35726" y="38190"/>
                  </a:cubicBezTo>
                  <a:cubicBezTo>
                    <a:pt x="34234" y="40699"/>
                    <a:pt x="32068" y="41953"/>
                    <a:pt x="29231" y="41953"/>
                  </a:cubicBezTo>
                  <a:cubicBezTo>
                    <a:pt x="28544" y="41953"/>
                    <a:pt x="28044" y="41909"/>
                    <a:pt x="27730" y="41820"/>
                  </a:cubicBezTo>
                  <a:cubicBezTo>
                    <a:pt x="26983" y="41640"/>
                    <a:pt x="26185" y="41259"/>
                    <a:pt x="25333" y="40677"/>
                  </a:cubicBezTo>
                  <a:lnTo>
                    <a:pt x="25333" y="40677"/>
                  </a:lnTo>
                  <a:cubicBezTo>
                    <a:pt x="25258" y="42439"/>
                    <a:pt x="26028" y="43910"/>
                    <a:pt x="27640" y="45090"/>
                  </a:cubicBezTo>
                  <a:cubicBezTo>
                    <a:pt x="29089" y="46135"/>
                    <a:pt x="30515" y="46657"/>
                    <a:pt x="31918" y="46657"/>
                  </a:cubicBezTo>
                  <a:cubicBezTo>
                    <a:pt x="33845" y="46657"/>
                    <a:pt x="35368" y="45776"/>
                    <a:pt x="36487" y="44014"/>
                  </a:cubicBezTo>
                  <a:cubicBezTo>
                    <a:pt x="37189" y="44462"/>
                    <a:pt x="37914" y="44686"/>
                    <a:pt x="38661" y="44686"/>
                  </a:cubicBezTo>
                  <a:cubicBezTo>
                    <a:pt x="39423" y="44686"/>
                    <a:pt x="39975" y="44276"/>
                    <a:pt x="40318" y="43455"/>
                  </a:cubicBezTo>
                  <a:cubicBezTo>
                    <a:pt x="40512" y="42977"/>
                    <a:pt x="40610" y="42528"/>
                    <a:pt x="40610" y="42110"/>
                  </a:cubicBezTo>
                  <a:cubicBezTo>
                    <a:pt x="40610" y="41991"/>
                    <a:pt x="40601" y="41887"/>
                    <a:pt x="40587" y="41797"/>
                  </a:cubicBezTo>
                  <a:lnTo>
                    <a:pt x="40587" y="41797"/>
                  </a:lnTo>
                  <a:cubicBezTo>
                    <a:pt x="40737" y="41826"/>
                    <a:pt x="40900" y="41864"/>
                    <a:pt x="41080" y="41909"/>
                  </a:cubicBezTo>
                  <a:cubicBezTo>
                    <a:pt x="41355" y="41970"/>
                    <a:pt x="41648" y="42000"/>
                    <a:pt x="41960" y="42000"/>
                  </a:cubicBezTo>
                  <a:cubicBezTo>
                    <a:pt x="42341" y="42000"/>
                    <a:pt x="42749" y="41955"/>
                    <a:pt x="43185" y="41864"/>
                  </a:cubicBezTo>
                  <a:cubicBezTo>
                    <a:pt x="43976" y="41700"/>
                    <a:pt x="44723" y="41162"/>
                    <a:pt x="45425" y="40252"/>
                  </a:cubicBezTo>
                  <a:cubicBezTo>
                    <a:pt x="46112" y="39340"/>
                    <a:pt x="46448" y="38400"/>
                    <a:pt x="46433" y="37429"/>
                  </a:cubicBezTo>
                  <a:cubicBezTo>
                    <a:pt x="46418" y="36444"/>
                    <a:pt x="46254" y="35585"/>
                    <a:pt x="45940" y="34853"/>
                  </a:cubicBezTo>
                  <a:cubicBezTo>
                    <a:pt x="45687" y="34226"/>
                    <a:pt x="45455" y="33830"/>
                    <a:pt x="45245" y="33666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8"/>
            <p:cNvSpPr/>
            <p:nvPr/>
          </p:nvSpPr>
          <p:spPr>
            <a:xfrm>
              <a:off x="5452375" y="714513"/>
              <a:ext cx="1362425" cy="1788600"/>
            </a:xfrm>
            <a:custGeom>
              <a:avLst/>
              <a:gdLst/>
              <a:ahLst/>
              <a:cxnLst/>
              <a:rect l="l" t="t" r="r" b="b"/>
              <a:pathLst>
                <a:path w="54497" h="71544" extrusionOk="0">
                  <a:moveTo>
                    <a:pt x="6473" y="1"/>
                  </a:moveTo>
                  <a:cubicBezTo>
                    <a:pt x="7503" y="2779"/>
                    <a:pt x="8437" y="5347"/>
                    <a:pt x="9273" y="7706"/>
                  </a:cubicBezTo>
                  <a:cubicBezTo>
                    <a:pt x="9751" y="9035"/>
                    <a:pt x="10117" y="10081"/>
                    <a:pt x="10371" y="10843"/>
                  </a:cubicBezTo>
                  <a:lnTo>
                    <a:pt x="10371" y="10820"/>
                  </a:lnTo>
                  <a:cubicBezTo>
                    <a:pt x="10535" y="9580"/>
                    <a:pt x="11184" y="8960"/>
                    <a:pt x="12319" y="8960"/>
                  </a:cubicBezTo>
                  <a:cubicBezTo>
                    <a:pt x="13140" y="8960"/>
                    <a:pt x="14171" y="9409"/>
                    <a:pt x="15411" y="10304"/>
                  </a:cubicBezTo>
                  <a:cubicBezTo>
                    <a:pt x="16575" y="11141"/>
                    <a:pt x="17486" y="12037"/>
                    <a:pt x="18143" y="12992"/>
                  </a:cubicBezTo>
                  <a:cubicBezTo>
                    <a:pt x="18084" y="12127"/>
                    <a:pt x="18069" y="11581"/>
                    <a:pt x="18099" y="11357"/>
                  </a:cubicBezTo>
                  <a:cubicBezTo>
                    <a:pt x="18233" y="10357"/>
                    <a:pt x="18816" y="9857"/>
                    <a:pt x="19846" y="9857"/>
                  </a:cubicBezTo>
                  <a:cubicBezTo>
                    <a:pt x="20039" y="9857"/>
                    <a:pt x="20256" y="9916"/>
                    <a:pt x="20495" y="10035"/>
                  </a:cubicBezTo>
                  <a:cubicBezTo>
                    <a:pt x="20032" y="9379"/>
                    <a:pt x="19569" y="8639"/>
                    <a:pt x="19106" y="7818"/>
                  </a:cubicBezTo>
                  <a:cubicBezTo>
                    <a:pt x="18285" y="6310"/>
                    <a:pt x="17792" y="5175"/>
                    <a:pt x="17628" y="4414"/>
                  </a:cubicBezTo>
                  <a:cubicBezTo>
                    <a:pt x="17553" y="4831"/>
                    <a:pt x="17344" y="5481"/>
                    <a:pt x="17001" y="6362"/>
                  </a:cubicBezTo>
                  <a:cubicBezTo>
                    <a:pt x="16658" y="7213"/>
                    <a:pt x="16195" y="7638"/>
                    <a:pt x="15612" y="7638"/>
                  </a:cubicBezTo>
                  <a:cubicBezTo>
                    <a:pt x="15015" y="7638"/>
                    <a:pt x="14403" y="6974"/>
                    <a:pt x="13775" y="5646"/>
                  </a:cubicBezTo>
                  <a:cubicBezTo>
                    <a:pt x="13268" y="4571"/>
                    <a:pt x="13014" y="3771"/>
                    <a:pt x="13014" y="3249"/>
                  </a:cubicBezTo>
                  <a:cubicBezTo>
                    <a:pt x="12999" y="3414"/>
                    <a:pt x="12976" y="3608"/>
                    <a:pt x="12946" y="3831"/>
                  </a:cubicBezTo>
                  <a:cubicBezTo>
                    <a:pt x="12738" y="4742"/>
                    <a:pt x="12319" y="5197"/>
                    <a:pt x="11692" y="5197"/>
                  </a:cubicBezTo>
                  <a:cubicBezTo>
                    <a:pt x="10797" y="5197"/>
                    <a:pt x="9565" y="4190"/>
                    <a:pt x="7996" y="2174"/>
                  </a:cubicBezTo>
                  <a:cubicBezTo>
                    <a:pt x="7474" y="1487"/>
                    <a:pt x="6966" y="763"/>
                    <a:pt x="6473" y="1"/>
                  </a:cubicBezTo>
                  <a:close/>
                  <a:moveTo>
                    <a:pt x="44887" y="14382"/>
                  </a:moveTo>
                  <a:lnTo>
                    <a:pt x="44887" y="14382"/>
                  </a:lnTo>
                  <a:cubicBezTo>
                    <a:pt x="43916" y="15188"/>
                    <a:pt x="42917" y="15935"/>
                    <a:pt x="41885" y="16621"/>
                  </a:cubicBezTo>
                  <a:cubicBezTo>
                    <a:pt x="40826" y="17308"/>
                    <a:pt x="39795" y="17809"/>
                    <a:pt x="38795" y="18122"/>
                  </a:cubicBezTo>
                  <a:cubicBezTo>
                    <a:pt x="38992" y="18117"/>
                    <a:pt x="39179" y="18114"/>
                    <a:pt x="39355" y="18114"/>
                  </a:cubicBezTo>
                  <a:cubicBezTo>
                    <a:pt x="40234" y="18114"/>
                    <a:pt x="40853" y="18177"/>
                    <a:pt x="41214" y="18302"/>
                  </a:cubicBezTo>
                  <a:cubicBezTo>
                    <a:pt x="42050" y="18600"/>
                    <a:pt x="42521" y="19406"/>
                    <a:pt x="42625" y="20720"/>
                  </a:cubicBezTo>
                  <a:cubicBezTo>
                    <a:pt x="42685" y="21437"/>
                    <a:pt x="42573" y="22310"/>
                    <a:pt x="42289" y="23341"/>
                  </a:cubicBezTo>
                  <a:cubicBezTo>
                    <a:pt x="43080" y="22326"/>
                    <a:pt x="44417" y="20840"/>
                    <a:pt x="46298" y="18884"/>
                  </a:cubicBezTo>
                  <a:cubicBezTo>
                    <a:pt x="47463" y="17674"/>
                    <a:pt x="48531" y="16614"/>
                    <a:pt x="49502" y="15702"/>
                  </a:cubicBezTo>
                  <a:lnTo>
                    <a:pt x="49502" y="15702"/>
                  </a:lnTo>
                  <a:cubicBezTo>
                    <a:pt x="49471" y="15718"/>
                    <a:pt x="48986" y="15971"/>
                    <a:pt x="48045" y="16464"/>
                  </a:cubicBezTo>
                  <a:cubicBezTo>
                    <a:pt x="47091" y="16927"/>
                    <a:pt x="46254" y="17204"/>
                    <a:pt x="45537" y="17293"/>
                  </a:cubicBezTo>
                  <a:cubicBezTo>
                    <a:pt x="45313" y="17320"/>
                    <a:pt x="45115" y="17333"/>
                    <a:pt x="44943" y="17333"/>
                  </a:cubicBezTo>
                  <a:cubicBezTo>
                    <a:pt x="44543" y="17333"/>
                    <a:pt x="44286" y="17260"/>
                    <a:pt x="44171" y="17114"/>
                  </a:cubicBezTo>
                  <a:cubicBezTo>
                    <a:pt x="44081" y="16995"/>
                    <a:pt x="44119" y="16606"/>
                    <a:pt x="44282" y="15950"/>
                  </a:cubicBezTo>
                  <a:cubicBezTo>
                    <a:pt x="44447" y="15382"/>
                    <a:pt x="44648" y="14859"/>
                    <a:pt x="44887" y="14382"/>
                  </a:cubicBezTo>
                  <a:close/>
                  <a:moveTo>
                    <a:pt x="43633" y="36892"/>
                  </a:moveTo>
                  <a:lnTo>
                    <a:pt x="43633" y="36892"/>
                  </a:lnTo>
                  <a:cubicBezTo>
                    <a:pt x="44021" y="37699"/>
                    <a:pt x="44238" y="38288"/>
                    <a:pt x="44282" y="38661"/>
                  </a:cubicBezTo>
                  <a:cubicBezTo>
                    <a:pt x="44313" y="39035"/>
                    <a:pt x="44298" y="39445"/>
                    <a:pt x="44238" y="39894"/>
                  </a:cubicBezTo>
                  <a:cubicBezTo>
                    <a:pt x="44178" y="40342"/>
                    <a:pt x="43962" y="40894"/>
                    <a:pt x="43588" y="41551"/>
                  </a:cubicBezTo>
                  <a:cubicBezTo>
                    <a:pt x="43200" y="42193"/>
                    <a:pt x="42790" y="42716"/>
                    <a:pt x="42356" y="43120"/>
                  </a:cubicBezTo>
                  <a:cubicBezTo>
                    <a:pt x="43656" y="43418"/>
                    <a:pt x="44506" y="43664"/>
                    <a:pt x="44910" y="43858"/>
                  </a:cubicBezTo>
                  <a:cubicBezTo>
                    <a:pt x="44970" y="43888"/>
                    <a:pt x="45037" y="43926"/>
                    <a:pt x="45111" y="43970"/>
                  </a:cubicBezTo>
                  <a:cubicBezTo>
                    <a:pt x="44648" y="43597"/>
                    <a:pt x="44358" y="43343"/>
                    <a:pt x="44238" y="43209"/>
                  </a:cubicBezTo>
                  <a:cubicBezTo>
                    <a:pt x="44119" y="43074"/>
                    <a:pt x="44059" y="42910"/>
                    <a:pt x="44059" y="42716"/>
                  </a:cubicBezTo>
                  <a:cubicBezTo>
                    <a:pt x="44059" y="42447"/>
                    <a:pt x="44350" y="42312"/>
                    <a:pt x="44933" y="42312"/>
                  </a:cubicBezTo>
                  <a:cubicBezTo>
                    <a:pt x="45604" y="42312"/>
                    <a:pt x="46254" y="42462"/>
                    <a:pt x="46881" y="42761"/>
                  </a:cubicBezTo>
                  <a:cubicBezTo>
                    <a:pt x="46403" y="42462"/>
                    <a:pt x="46067" y="42193"/>
                    <a:pt x="45873" y="41955"/>
                  </a:cubicBezTo>
                  <a:cubicBezTo>
                    <a:pt x="45678" y="41716"/>
                    <a:pt x="45530" y="41492"/>
                    <a:pt x="45425" y="41282"/>
                  </a:cubicBezTo>
                  <a:cubicBezTo>
                    <a:pt x="45306" y="41058"/>
                    <a:pt x="45343" y="40857"/>
                    <a:pt x="45537" y="40677"/>
                  </a:cubicBezTo>
                  <a:cubicBezTo>
                    <a:pt x="45716" y="40499"/>
                    <a:pt x="46388" y="40334"/>
                    <a:pt x="47553" y="40184"/>
                  </a:cubicBezTo>
                  <a:cubicBezTo>
                    <a:pt x="48703" y="40036"/>
                    <a:pt x="51017" y="39931"/>
                    <a:pt x="54497" y="39871"/>
                  </a:cubicBezTo>
                  <a:cubicBezTo>
                    <a:pt x="50106" y="39154"/>
                    <a:pt x="46486" y="38162"/>
                    <a:pt x="43633" y="36892"/>
                  </a:cubicBezTo>
                  <a:close/>
                  <a:moveTo>
                    <a:pt x="12656" y="55752"/>
                  </a:moveTo>
                  <a:cubicBezTo>
                    <a:pt x="12372" y="58724"/>
                    <a:pt x="12140" y="62263"/>
                    <a:pt x="11962" y="66369"/>
                  </a:cubicBezTo>
                  <a:cubicBezTo>
                    <a:pt x="12544" y="63965"/>
                    <a:pt x="13238" y="61605"/>
                    <a:pt x="14044" y="59291"/>
                  </a:cubicBezTo>
                  <a:cubicBezTo>
                    <a:pt x="14581" y="57753"/>
                    <a:pt x="14888" y="56767"/>
                    <a:pt x="14962" y="56335"/>
                  </a:cubicBezTo>
                  <a:lnTo>
                    <a:pt x="14962" y="56335"/>
                  </a:lnTo>
                  <a:cubicBezTo>
                    <a:pt x="14634" y="56723"/>
                    <a:pt x="14342" y="57006"/>
                    <a:pt x="14089" y="57186"/>
                  </a:cubicBezTo>
                  <a:cubicBezTo>
                    <a:pt x="13820" y="57350"/>
                    <a:pt x="13604" y="57439"/>
                    <a:pt x="13439" y="57454"/>
                  </a:cubicBezTo>
                  <a:cubicBezTo>
                    <a:pt x="13260" y="57454"/>
                    <a:pt x="13111" y="57372"/>
                    <a:pt x="12992" y="57208"/>
                  </a:cubicBezTo>
                  <a:cubicBezTo>
                    <a:pt x="12872" y="57029"/>
                    <a:pt x="12760" y="56543"/>
                    <a:pt x="12656" y="55752"/>
                  </a:cubicBezTo>
                  <a:close/>
                  <a:moveTo>
                    <a:pt x="9475" y="50264"/>
                  </a:moveTo>
                  <a:cubicBezTo>
                    <a:pt x="9340" y="50503"/>
                    <a:pt x="8519" y="50892"/>
                    <a:pt x="7012" y="51429"/>
                  </a:cubicBezTo>
                  <a:cubicBezTo>
                    <a:pt x="5585" y="51923"/>
                    <a:pt x="3418" y="52171"/>
                    <a:pt x="510" y="52171"/>
                  </a:cubicBezTo>
                  <a:cubicBezTo>
                    <a:pt x="343" y="52171"/>
                    <a:pt x="173" y="52170"/>
                    <a:pt x="0" y="52168"/>
                  </a:cubicBezTo>
                  <a:lnTo>
                    <a:pt x="0" y="52168"/>
                  </a:lnTo>
                  <a:cubicBezTo>
                    <a:pt x="2075" y="52333"/>
                    <a:pt x="3390" y="52608"/>
                    <a:pt x="3942" y="52997"/>
                  </a:cubicBezTo>
                  <a:cubicBezTo>
                    <a:pt x="4480" y="53386"/>
                    <a:pt x="4786" y="53892"/>
                    <a:pt x="4861" y="54520"/>
                  </a:cubicBezTo>
                  <a:cubicBezTo>
                    <a:pt x="4935" y="55147"/>
                    <a:pt x="4786" y="55789"/>
                    <a:pt x="4413" y="56447"/>
                  </a:cubicBezTo>
                  <a:cubicBezTo>
                    <a:pt x="4607" y="56372"/>
                    <a:pt x="4823" y="56335"/>
                    <a:pt x="5062" y="56335"/>
                  </a:cubicBezTo>
                  <a:cubicBezTo>
                    <a:pt x="5525" y="56335"/>
                    <a:pt x="5914" y="56439"/>
                    <a:pt x="6227" y="56648"/>
                  </a:cubicBezTo>
                  <a:cubicBezTo>
                    <a:pt x="6540" y="56857"/>
                    <a:pt x="6705" y="57492"/>
                    <a:pt x="6720" y="58552"/>
                  </a:cubicBezTo>
                  <a:cubicBezTo>
                    <a:pt x="6720" y="59597"/>
                    <a:pt x="6458" y="61270"/>
                    <a:pt x="5935" y="63570"/>
                  </a:cubicBezTo>
                  <a:cubicBezTo>
                    <a:pt x="5398" y="65854"/>
                    <a:pt x="4704" y="68512"/>
                    <a:pt x="3852" y="71543"/>
                  </a:cubicBezTo>
                  <a:cubicBezTo>
                    <a:pt x="5809" y="66272"/>
                    <a:pt x="7795" y="61814"/>
                    <a:pt x="9811" y="58171"/>
                  </a:cubicBezTo>
                  <a:cubicBezTo>
                    <a:pt x="10886" y="56244"/>
                    <a:pt x="11737" y="54804"/>
                    <a:pt x="12364" y="53848"/>
                  </a:cubicBezTo>
                  <a:lnTo>
                    <a:pt x="12319" y="53848"/>
                  </a:lnTo>
                  <a:cubicBezTo>
                    <a:pt x="12036" y="53909"/>
                    <a:pt x="11835" y="53938"/>
                    <a:pt x="11715" y="53938"/>
                  </a:cubicBezTo>
                  <a:cubicBezTo>
                    <a:pt x="11072" y="53938"/>
                    <a:pt x="10572" y="53803"/>
                    <a:pt x="10214" y="53534"/>
                  </a:cubicBezTo>
                  <a:cubicBezTo>
                    <a:pt x="9661" y="53086"/>
                    <a:pt x="9385" y="52273"/>
                    <a:pt x="9385" y="51093"/>
                  </a:cubicBezTo>
                  <a:cubicBezTo>
                    <a:pt x="9385" y="50810"/>
                    <a:pt x="9415" y="50533"/>
                    <a:pt x="9475" y="50264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1ADE221-52CE-B1F1-FBC8-47CA569C4D93}"/>
              </a:ext>
            </a:extLst>
          </p:cNvPr>
          <p:cNvSpPr txBox="1"/>
          <p:nvPr/>
        </p:nvSpPr>
        <p:spPr>
          <a:xfrm>
            <a:off x="1788425" y="1698778"/>
            <a:ext cx="55654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0" i="0" u="none" strike="noStrike" dirty="0">
                <a:solidFill>
                  <a:srgbClr val="1B2024"/>
                </a:solidFill>
                <a:effectLst/>
                <a:latin typeface="Georgia" panose="02040502050405020303" pitchFamily="18" charset="0"/>
              </a:rPr>
              <a:t>Здравствуйте, дорогие Мама, </a:t>
            </a:r>
            <a:r>
              <a:rPr lang="ru-RU" sz="2400" b="0" i="0" u="none" strike="noStrike" dirty="0" err="1">
                <a:solidFill>
                  <a:srgbClr val="1B2024"/>
                </a:solidFill>
                <a:effectLst/>
                <a:latin typeface="Georgia" panose="02040502050405020303" pitchFamily="18" charset="0"/>
              </a:rPr>
              <a:t>Клавочка</a:t>
            </a:r>
            <a:r>
              <a:rPr lang="ru-RU" sz="2400" b="0" i="0" u="none" strike="noStrike" dirty="0">
                <a:solidFill>
                  <a:srgbClr val="1B2024"/>
                </a:solidFill>
                <a:effectLst/>
                <a:latin typeface="Georgia" panose="02040502050405020303" pitchFamily="18" charset="0"/>
              </a:rPr>
              <a:t>, Нюра, Маруся Николаевна. Мамаше и папаше, всем своим передаю большой привет.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80BABCB-FE0B-AFA4-21BE-CE602058CD13}"/>
              </a:ext>
            </a:extLst>
          </p:cNvPr>
          <p:cNvSpPr txBox="1"/>
          <p:nvPr/>
        </p:nvSpPr>
        <p:spPr>
          <a:xfrm>
            <a:off x="1808000" y="1429676"/>
            <a:ext cx="55654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Georgia" panose="02040502050405020303" pitchFamily="18" charset="0"/>
              </a:rPr>
              <a:t>Трижды был в сильных боях, но в последнем меня ранило снарядом осколочным. Сейчас я нахожусь в госпитале. </a:t>
            </a:r>
            <a:r>
              <a:rPr lang="ru-RU" sz="2400" dirty="0" err="1">
                <a:latin typeface="Georgia" panose="02040502050405020303" pitchFamily="18" charset="0"/>
              </a:rPr>
              <a:t>Клавочка</a:t>
            </a:r>
            <a:r>
              <a:rPr lang="ru-RU" sz="2400" dirty="0">
                <a:latin typeface="Georgia" panose="02040502050405020303" pitchFamily="18" charset="0"/>
              </a:rPr>
              <a:t>, напиши, как вы живете. Сообщи Нюре, чтобы она написала письмо</a:t>
            </a:r>
            <a:r>
              <a:rPr lang="ru-RU" sz="2400" dirty="0" smtClean="0">
                <a:latin typeface="Georgia" panose="02040502050405020303" pitchFamily="18" charset="0"/>
              </a:rPr>
              <a:t>. </a:t>
            </a:r>
            <a:endParaRPr lang="ru-RU" sz="2400" dirty="0">
              <a:latin typeface="Georgia" panose="020405020504050203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5045D4F-69B0-D14F-0ABB-02EE690DB07E}"/>
              </a:ext>
            </a:extLst>
          </p:cNvPr>
          <p:cNvSpPr txBox="1"/>
          <p:nvPr/>
        </p:nvSpPr>
        <p:spPr>
          <a:xfrm>
            <a:off x="1801341" y="1758433"/>
            <a:ext cx="55654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>
                <a:latin typeface="Georgia" panose="02040502050405020303" pitchFamily="18" charset="0"/>
              </a:rPr>
              <a:t>Клавочка</a:t>
            </a:r>
            <a:r>
              <a:rPr lang="ru-RU" sz="2400" dirty="0">
                <a:latin typeface="Georgia" panose="02040502050405020303" pitchFamily="18" charset="0"/>
              </a:rPr>
              <a:t>, ты уж не обижайся, что я так написал, поскорее как-нибудь.</a:t>
            </a:r>
          </a:p>
          <a:p>
            <a:pPr algn="ctr"/>
            <a:r>
              <a:rPr lang="ru-RU" sz="2400" dirty="0">
                <a:latin typeface="Georgia" panose="02040502050405020303" pitchFamily="18" charset="0"/>
              </a:rPr>
              <a:t>Затем до свидания.</a:t>
            </a:r>
          </a:p>
          <a:p>
            <a:pPr algn="ctr"/>
            <a:r>
              <a:rPr lang="ru-RU" sz="2400" dirty="0">
                <a:latin typeface="Georgia" panose="02040502050405020303" pitchFamily="18" charset="0"/>
              </a:rPr>
              <a:t>Письмо </a:t>
            </a:r>
            <a:r>
              <a:rPr lang="ru-RU" sz="2400" dirty="0" smtClean="0">
                <a:latin typeface="Georgia" panose="02040502050405020303" pitchFamily="18" charset="0"/>
              </a:rPr>
              <a:t>напишу</a:t>
            </a:r>
            <a:r>
              <a:rPr lang="ru-RU" sz="2400" dirty="0">
                <a:latin typeface="Georgia" panose="02040502050405020303" pitchFamily="18" charset="0"/>
              </a:rPr>
              <a:t>, как нас переведут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0" grpId="0" animBg="1"/>
      <p:bldP spid="3" grpId="0" build="allAtOnce"/>
      <p:bldP spid="4" grpId="0"/>
      <p:bldP spid="4" grpId="1"/>
      <p:bldP spid="5" grpId="0"/>
      <p:bldP spid="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4" name="Google Shape;844;p44"/>
          <p:cNvGrpSpPr/>
          <p:nvPr/>
        </p:nvGrpSpPr>
        <p:grpSpPr>
          <a:xfrm>
            <a:off x="3978588" y="1706408"/>
            <a:ext cx="1334700" cy="1182300"/>
            <a:chOff x="3985262" y="1205824"/>
            <a:chExt cx="1334700" cy="1182300"/>
          </a:xfrm>
        </p:grpSpPr>
        <p:sp>
          <p:nvSpPr>
            <p:cNvPr id="845" name="Google Shape;845;p44"/>
            <p:cNvSpPr/>
            <p:nvPr/>
          </p:nvSpPr>
          <p:spPr>
            <a:xfrm>
              <a:off x="4137662" y="1205824"/>
              <a:ext cx="1182300" cy="11823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4"/>
            <p:cNvSpPr/>
            <p:nvPr/>
          </p:nvSpPr>
          <p:spPr>
            <a:xfrm>
              <a:off x="3985262" y="1205824"/>
              <a:ext cx="1182300" cy="1182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7" name="Google Shape;847;p44"/>
          <p:cNvSpPr txBox="1">
            <a:spLocks noGrp="1"/>
          </p:cNvSpPr>
          <p:nvPr>
            <p:ph type="title"/>
          </p:nvPr>
        </p:nvSpPr>
        <p:spPr>
          <a:xfrm>
            <a:off x="1619100" y="3095876"/>
            <a:ext cx="5905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Медаль</a:t>
            </a:r>
            <a:endParaRPr dirty="0"/>
          </a:p>
        </p:txBody>
      </p:sp>
      <p:sp>
        <p:nvSpPr>
          <p:cNvPr id="849" name="Google Shape;849;p44"/>
          <p:cNvSpPr txBox="1">
            <a:spLocks noGrp="1"/>
          </p:cNvSpPr>
          <p:nvPr>
            <p:ph type="title" idx="2"/>
          </p:nvPr>
        </p:nvSpPr>
        <p:spPr>
          <a:xfrm>
            <a:off x="4104738" y="1962608"/>
            <a:ext cx="930000" cy="66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dk1"/>
                </a:solidFill>
              </a:rPr>
              <a:t>0</a:t>
            </a:r>
            <a:r>
              <a:rPr lang="ru-RU" dirty="0" smtClean="0">
                <a:solidFill>
                  <a:schemeClr val="dk1"/>
                </a:solidFill>
              </a:rPr>
              <a:t>4</a:t>
            </a:r>
            <a:endParaRPr dirty="0">
              <a:solidFill>
                <a:schemeClr val="dk1"/>
              </a:solidFill>
            </a:endParaRPr>
          </a:p>
        </p:txBody>
      </p:sp>
      <p:grpSp>
        <p:nvGrpSpPr>
          <p:cNvPr id="850" name="Google Shape;850;p44"/>
          <p:cNvGrpSpPr/>
          <p:nvPr/>
        </p:nvGrpSpPr>
        <p:grpSpPr>
          <a:xfrm>
            <a:off x="7918966" y="3393049"/>
            <a:ext cx="1105199" cy="571202"/>
            <a:chOff x="119544" y="4581145"/>
            <a:chExt cx="845729" cy="437100"/>
          </a:xfrm>
        </p:grpSpPr>
        <p:sp>
          <p:nvSpPr>
            <p:cNvPr id="851" name="Google Shape;851;p44"/>
            <p:cNvSpPr/>
            <p:nvPr/>
          </p:nvSpPr>
          <p:spPr>
            <a:xfrm>
              <a:off x="119544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4"/>
            <p:cNvSpPr/>
            <p:nvPr/>
          </p:nvSpPr>
          <p:spPr>
            <a:xfrm>
              <a:off x="309576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4"/>
            <p:cNvSpPr/>
            <p:nvPr/>
          </p:nvSpPr>
          <p:spPr>
            <a:xfrm>
              <a:off x="528173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395872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55"/>
          <p:cNvSpPr/>
          <p:nvPr/>
        </p:nvSpPr>
        <p:spPr>
          <a:xfrm>
            <a:off x="1040721" y="1060479"/>
            <a:ext cx="3020700" cy="30207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55"/>
          <p:cNvSpPr/>
          <p:nvPr/>
        </p:nvSpPr>
        <p:spPr>
          <a:xfrm>
            <a:off x="4572000" y="1160954"/>
            <a:ext cx="3160500" cy="654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55"/>
          <p:cNvSpPr txBox="1">
            <a:spLocks noGrp="1"/>
          </p:cNvSpPr>
          <p:nvPr>
            <p:ph type="title"/>
          </p:nvPr>
        </p:nvSpPr>
        <p:spPr>
          <a:xfrm>
            <a:off x="4767600" y="1160879"/>
            <a:ext cx="366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«Дети войны»</a:t>
            </a:r>
          </a:p>
        </p:txBody>
      </p:sp>
      <p:sp>
        <p:nvSpPr>
          <p:cNvPr id="1103" name="Google Shape;1103;p55"/>
          <p:cNvSpPr txBox="1">
            <a:spLocks noGrp="1"/>
          </p:cNvSpPr>
          <p:nvPr>
            <p:ph type="subTitle" idx="1"/>
          </p:nvPr>
        </p:nvSpPr>
        <p:spPr>
          <a:xfrm>
            <a:off x="4689910" y="2079381"/>
            <a:ext cx="3663300" cy="17242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/>
              <a:t>Еще в нашем музее хранятся различные медали, так у нас есть награда, названная «Дети войны».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/>
              <a:t>Одной из тех, кому выдали такую медаль, стала Бочарникова Галина Ивановна.</a:t>
            </a:r>
          </a:p>
        </p:txBody>
      </p:sp>
      <p:pic>
        <p:nvPicPr>
          <p:cNvPr id="1104" name="Google Shape;1104;p55"/>
          <p:cNvPicPr preferRelativeResize="0"/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2911" r="12911"/>
          <a:stretch/>
        </p:blipFill>
        <p:spPr>
          <a:xfrm>
            <a:off x="790790" y="1060479"/>
            <a:ext cx="3022200" cy="30207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6526979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54"/>
          <p:cNvSpPr/>
          <p:nvPr/>
        </p:nvSpPr>
        <p:spPr>
          <a:xfrm>
            <a:off x="517500" y="359100"/>
            <a:ext cx="8075700" cy="654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54"/>
          <p:cNvSpPr txBox="1">
            <a:spLocks noGrp="1"/>
          </p:cNvSpPr>
          <p:nvPr>
            <p:ph type="title"/>
          </p:nvPr>
        </p:nvSpPr>
        <p:spPr>
          <a:xfrm>
            <a:off x="713100" y="367314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За что выдавали медаль «Дети войны»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070" name="Google Shape;1070;p54"/>
          <p:cNvSpPr txBox="1">
            <a:spLocks noGrp="1"/>
          </p:cNvSpPr>
          <p:nvPr>
            <p:ph type="subTitle" idx="3"/>
          </p:nvPr>
        </p:nvSpPr>
        <p:spPr>
          <a:xfrm>
            <a:off x="1849615" y="2571750"/>
            <a:ext cx="5992331" cy="4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Медаль является общественной и служит для вручения гражданам РФ и стран СНГ, родившимся в период с 22 июня 1928 года по 3 сентября 1945 года, постоянно проживавшим на территории СССР в годы ВОВ. Именно дети войны несут последующим поколениям память о Великой Отечественной войне и нашей Победе. Именно их поколение поднимало целину, возрождало промышленность, добивалось достижений в науке и искусстве. Вручение знака – это признание их заслуг, за нелегкий жизненный путь!</a:t>
            </a:r>
            <a:endParaRPr lang="en-US" sz="1800" dirty="0"/>
          </a:p>
        </p:txBody>
      </p:sp>
      <p:grpSp>
        <p:nvGrpSpPr>
          <p:cNvPr id="1075" name="Google Shape;1075;p54"/>
          <p:cNvGrpSpPr/>
          <p:nvPr/>
        </p:nvGrpSpPr>
        <p:grpSpPr>
          <a:xfrm>
            <a:off x="713100" y="1524137"/>
            <a:ext cx="927623" cy="851408"/>
            <a:chOff x="4749069" y="2830804"/>
            <a:chExt cx="927623" cy="851408"/>
          </a:xfrm>
        </p:grpSpPr>
        <p:sp>
          <p:nvSpPr>
            <p:cNvPr id="1076" name="Google Shape;1076;p54"/>
            <p:cNvSpPr/>
            <p:nvPr/>
          </p:nvSpPr>
          <p:spPr>
            <a:xfrm>
              <a:off x="4749069" y="2830804"/>
              <a:ext cx="851400" cy="8514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54"/>
            <p:cNvSpPr/>
            <p:nvPr/>
          </p:nvSpPr>
          <p:spPr>
            <a:xfrm>
              <a:off x="4825292" y="2830812"/>
              <a:ext cx="851400" cy="851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7" name="Google Shape;1087;p54"/>
          <p:cNvGrpSpPr/>
          <p:nvPr/>
        </p:nvGrpSpPr>
        <p:grpSpPr>
          <a:xfrm>
            <a:off x="1043435" y="1663473"/>
            <a:ext cx="343163" cy="572713"/>
            <a:chOff x="7627967" y="1341225"/>
            <a:chExt cx="246826" cy="411935"/>
          </a:xfrm>
        </p:grpSpPr>
        <p:sp>
          <p:nvSpPr>
            <p:cNvPr id="1088" name="Google Shape;1088;p54"/>
            <p:cNvSpPr/>
            <p:nvPr/>
          </p:nvSpPr>
          <p:spPr>
            <a:xfrm>
              <a:off x="7770912" y="1616108"/>
              <a:ext cx="103882" cy="122615"/>
            </a:xfrm>
            <a:custGeom>
              <a:avLst/>
              <a:gdLst/>
              <a:ahLst/>
              <a:cxnLst/>
              <a:rect l="l" t="t" r="r" b="b"/>
              <a:pathLst>
                <a:path w="2907" h="3431" extrusionOk="0">
                  <a:moveTo>
                    <a:pt x="2906" y="1"/>
                  </a:moveTo>
                  <a:lnTo>
                    <a:pt x="1" y="953"/>
                  </a:lnTo>
                  <a:lnTo>
                    <a:pt x="1811" y="3430"/>
                  </a:lnTo>
                  <a:lnTo>
                    <a:pt x="1811" y="1549"/>
                  </a:lnTo>
                  <a:lnTo>
                    <a:pt x="29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54"/>
            <p:cNvSpPr/>
            <p:nvPr/>
          </p:nvSpPr>
          <p:spPr>
            <a:xfrm>
              <a:off x="7686682" y="1664638"/>
              <a:ext cx="129396" cy="88522"/>
            </a:xfrm>
            <a:custGeom>
              <a:avLst/>
              <a:gdLst/>
              <a:ahLst/>
              <a:cxnLst/>
              <a:rect l="l" t="t" r="r" b="b"/>
              <a:pathLst>
                <a:path w="3621" h="2477" extrusionOk="0">
                  <a:moveTo>
                    <a:pt x="1810" y="0"/>
                  </a:moveTo>
                  <a:lnTo>
                    <a:pt x="0" y="2477"/>
                  </a:lnTo>
                  <a:lnTo>
                    <a:pt x="1810" y="1905"/>
                  </a:lnTo>
                  <a:lnTo>
                    <a:pt x="3620" y="2477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54"/>
            <p:cNvSpPr/>
            <p:nvPr/>
          </p:nvSpPr>
          <p:spPr>
            <a:xfrm>
              <a:off x="7661988" y="1341225"/>
              <a:ext cx="43454" cy="149847"/>
            </a:xfrm>
            <a:custGeom>
              <a:avLst/>
              <a:gdLst/>
              <a:ahLst/>
              <a:cxnLst/>
              <a:rect l="l" t="t" r="r" b="b"/>
              <a:pathLst>
                <a:path w="1216" h="4193" extrusionOk="0">
                  <a:moveTo>
                    <a:pt x="334" y="1"/>
                  </a:moveTo>
                  <a:cubicBezTo>
                    <a:pt x="144" y="1"/>
                    <a:pt x="1" y="144"/>
                    <a:pt x="1" y="334"/>
                  </a:cubicBezTo>
                  <a:lnTo>
                    <a:pt x="1" y="2835"/>
                  </a:lnTo>
                  <a:cubicBezTo>
                    <a:pt x="1" y="2906"/>
                    <a:pt x="24" y="3001"/>
                    <a:pt x="96" y="3073"/>
                  </a:cubicBezTo>
                  <a:lnTo>
                    <a:pt x="1215" y="4192"/>
                  </a:lnTo>
                  <a:lnTo>
                    <a:pt x="1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54"/>
            <p:cNvSpPr/>
            <p:nvPr/>
          </p:nvSpPr>
          <p:spPr>
            <a:xfrm>
              <a:off x="7797321" y="1341225"/>
              <a:ext cx="43418" cy="149847"/>
            </a:xfrm>
            <a:custGeom>
              <a:avLst/>
              <a:gdLst/>
              <a:ahLst/>
              <a:cxnLst/>
              <a:rect l="l" t="t" r="r" b="b"/>
              <a:pathLst>
                <a:path w="1215" h="4193" extrusionOk="0">
                  <a:moveTo>
                    <a:pt x="0" y="1"/>
                  </a:moveTo>
                  <a:lnTo>
                    <a:pt x="0" y="4192"/>
                  </a:lnTo>
                  <a:lnTo>
                    <a:pt x="1119" y="3073"/>
                  </a:lnTo>
                  <a:cubicBezTo>
                    <a:pt x="1191" y="3001"/>
                    <a:pt x="1215" y="2906"/>
                    <a:pt x="1215" y="2835"/>
                  </a:cubicBezTo>
                  <a:lnTo>
                    <a:pt x="1215" y="334"/>
                  </a:lnTo>
                  <a:cubicBezTo>
                    <a:pt x="1215" y="144"/>
                    <a:pt x="1072" y="1"/>
                    <a:pt x="8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54"/>
            <p:cNvSpPr/>
            <p:nvPr/>
          </p:nvSpPr>
          <p:spPr>
            <a:xfrm>
              <a:off x="7729244" y="1341225"/>
              <a:ext cx="44276" cy="151527"/>
            </a:xfrm>
            <a:custGeom>
              <a:avLst/>
              <a:gdLst/>
              <a:ahLst/>
              <a:cxnLst/>
              <a:rect l="l" t="t" r="r" b="b"/>
              <a:pathLst>
                <a:path w="1239" h="4240" extrusionOk="0">
                  <a:moveTo>
                    <a:pt x="0" y="1"/>
                  </a:moveTo>
                  <a:lnTo>
                    <a:pt x="0" y="4240"/>
                  </a:lnTo>
                  <a:cubicBezTo>
                    <a:pt x="191" y="4121"/>
                    <a:pt x="405" y="4025"/>
                    <a:pt x="619" y="4025"/>
                  </a:cubicBezTo>
                  <a:cubicBezTo>
                    <a:pt x="834" y="4025"/>
                    <a:pt x="1048" y="4121"/>
                    <a:pt x="1238" y="4240"/>
                  </a:cubicBezTo>
                  <a:lnTo>
                    <a:pt x="1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54"/>
            <p:cNvSpPr/>
            <p:nvPr/>
          </p:nvSpPr>
          <p:spPr>
            <a:xfrm>
              <a:off x="7627967" y="1616108"/>
              <a:ext cx="103846" cy="122615"/>
            </a:xfrm>
            <a:custGeom>
              <a:avLst/>
              <a:gdLst/>
              <a:ahLst/>
              <a:cxnLst/>
              <a:rect l="l" t="t" r="r" b="b"/>
              <a:pathLst>
                <a:path w="2906" h="3431" extrusionOk="0">
                  <a:moveTo>
                    <a:pt x="0" y="1"/>
                  </a:moveTo>
                  <a:lnTo>
                    <a:pt x="1096" y="1549"/>
                  </a:lnTo>
                  <a:lnTo>
                    <a:pt x="1096" y="3430"/>
                  </a:lnTo>
                  <a:lnTo>
                    <a:pt x="2905" y="95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54"/>
            <p:cNvSpPr/>
            <p:nvPr/>
          </p:nvSpPr>
          <p:spPr>
            <a:xfrm>
              <a:off x="7634757" y="1517405"/>
              <a:ext cx="104704" cy="109821"/>
            </a:xfrm>
            <a:custGeom>
              <a:avLst/>
              <a:gdLst/>
              <a:ahLst/>
              <a:cxnLst/>
              <a:rect l="l" t="t" r="r" b="b"/>
              <a:pathLst>
                <a:path w="2930" h="3073" extrusionOk="0">
                  <a:moveTo>
                    <a:pt x="2930" y="0"/>
                  </a:moveTo>
                  <a:lnTo>
                    <a:pt x="1811" y="1548"/>
                  </a:lnTo>
                  <a:lnTo>
                    <a:pt x="1" y="2120"/>
                  </a:lnTo>
                  <a:lnTo>
                    <a:pt x="2930" y="3072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54"/>
            <p:cNvSpPr/>
            <p:nvPr/>
          </p:nvSpPr>
          <p:spPr>
            <a:xfrm>
              <a:off x="7763264" y="1517405"/>
              <a:ext cx="104704" cy="109821"/>
            </a:xfrm>
            <a:custGeom>
              <a:avLst/>
              <a:gdLst/>
              <a:ahLst/>
              <a:cxnLst/>
              <a:rect l="l" t="t" r="r" b="b"/>
              <a:pathLst>
                <a:path w="2930" h="3073" extrusionOk="0">
                  <a:moveTo>
                    <a:pt x="1" y="0"/>
                  </a:moveTo>
                  <a:lnTo>
                    <a:pt x="1" y="3072"/>
                  </a:lnTo>
                  <a:lnTo>
                    <a:pt x="2930" y="2120"/>
                  </a:lnTo>
                  <a:lnTo>
                    <a:pt x="1120" y="154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51"/>
          <p:cNvSpPr txBox="1">
            <a:spLocks noGrp="1"/>
          </p:cNvSpPr>
          <p:nvPr>
            <p:ph type="title"/>
          </p:nvPr>
        </p:nvSpPr>
        <p:spPr>
          <a:xfrm>
            <a:off x="1212200" y="1760403"/>
            <a:ext cx="6719600" cy="137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Заключение</a:t>
            </a:r>
            <a:endParaRPr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43"/>
          <p:cNvSpPr/>
          <p:nvPr/>
        </p:nvSpPr>
        <p:spPr>
          <a:xfrm>
            <a:off x="517500" y="359100"/>
            <a:ext cx="4659900" cy="654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5" name="Google Shape;815;p43"/>
          <p:cNvGrpSpPr/>
          <p:nvPr/>
        </p:nvGrpSpPr>
        <p:grpSpPr>
          <a:xfrm>
            <a:off x="4624827" y="3325356"/>
            <a:ext cx="851400" cy="1000712"/>
            <a:chOff x="899832" y="3360362"/>
            <a:chExt cx="851400" cy="1000712"/>
          </a:xfrm>
        </p:grpSpPr>
        <p:sp>
          <p:nvSpPr>
            <p:cNvPr id="816" name="Google Shape;816;p43"/>
            <p:cNvSpPr/>
            <p:nvPr/>
          </p:nvSpPr>
          <p:spPr>
            <a:xfrm>
              <a:off x="899832" y="3509674"/>
              <a:ext cx="851400" cy="8514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3"/>
            <p:cNvSpPr/>
            <p:nvPr/>
          </p:nvSpPr>
          <p:spPr>
            <a:xfrm>
              <a:off x="899832" y="3360362"/>
              <a:ext cx="851400" cy="851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8" name="Google Shape;818;p43"/>
          <p:cNvGrpSpPr/>
          <p:nvPr/>
        </p:nvGrpSpPr>
        <p:grpSpPr>
          <a:xfrm>
            <a:off x="4624827" y="1717502"/>
            <a:ext cx="851400" cy="1000712"/>
            <a:chOff x="4758864" y="3360362"/>
            <a:chExt cx="851400" cy="1000712"/>
          </a:xfrm>
        </p:grpSpPr>
        <p:sp>
          <p:nvSpPr>
            <p:cNvPr id="819" name="Google Shape;819;p43"/>
            <p:cNvSpPr/>
            <p:nvPr/>
          </p:nvSpPr>
          <p:spPr>
            <a:xfrm>
              <a:off x="4758864" y="3509674"/>
              <a:ext cx="851400" cy="8514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3"/>
            <p:cNvSpPr/>
            <p:nvPr/>
          </p:nvSpPr>
          <p:spPr>
            <a:xfrm>
              <a:off x="4758864" y="3360362"/>
              <a:ext cx="851400" cy="851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1" name="Google Shape;821;p43"/>
          <p:cNvGrpSpPr/>
          <p:nvPr/>
        </p:nvGrpSpPr>
        <p:grpSpPr>
          <a:xfrm>
            <a:off x="766425" y="3385669"/>
            <a:ext cx="851402" cy="999703"/>
            <a:chOff x="4758864" y="1737976"/>
            <a:chExt cx="851402" cy="999703"/>
          </a:xfrm>
        </p:grpSpPr>
        <p:sp>
          <p:nvSpPr>
            <p:cNvPr id="822" name="Google Shape;822;p43"/>
            <p:cNvSpPr/>
            <p:nvPr/>
          </p:nvSpPr>
          <p:spPr>
            <a:xfrm>
              <a:off x="4758864" y="1886279"/>
              <a:ext cx="851400" cy="8514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3"/>
            <p:cNvSpPr/>
            <p:nvPr/>
          </p:nvSpPr>
          <p:spPr>
            <a:xfrm>
              <a:off x="4758866" y="1737976"/>
              <a:ext cx="851400" cy="851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4" name="Google Shape;824;p43"/>
          <p:cNvGrpSpPr/>
          <p:nvPr/>
        </p:nvGrpSpPr>
        <p:grpSpPr>
          <a:xfrm>
            <a:off x="899832" y="1737976"/>
            <a:ext cx="851400" cy="999703"/>
            <a:chOff x="899832" y="1737976"/>
            <a:chExt cx="851400" cy="999703"/>
          </a:xfrm>
        </p:grpSpPr>
        <p:sp>
          <p:nvSpPr>
            <p:cNvPr id="825" name="Google Shape;825;p43"/>
            <p:cNvSpPr/>
            <p:nvPr/>
          </p:nvSpPr>
          <p:spPr>
            <a:xfrm>
              <a:off x="899832" y="1886279"/>
              <a:ext cx="851400" cy="8514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3"/>
            <p:cNvSpPr/>
            <p:nvPr/>
          </p:nvSpPr>
          <p:spPr>
            <a:xfrm>
              <a:off x="899832" y="1737976"/>
              <a:ext cx="851400" cy="851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7" name="Google Shape;827;p43"/>
          <p:cNvSpPr txBox="1">
            <a:spLocks noGrp="1"/>
          </p:cNvSpPr>
          <p:nvPr>
            <p:ph type="subTitle" idx="1"/>
          </p:nvPr>
        </p:nvSpPr>
        <p:spPr>
          <a:xfrm>
            <a:off x="1885271" y="1712551"/>
            <a:ext cx="24960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Вступление</a:t>
            </a:r>
            <a:endParaRPr dirty="0"/>
          </a:p>
        </p:txBody>
      </p:sp>
      <p:sp>
        <p:nvSpPr>
          <p:cNvPr id="828" name="Google Shape;828;p43"/>
          <p:cNvSpPr txBox="1">
            <a:spLocks noGrp="1"/>
          </p:cNvSpPr>
          <p:nvPr>
            <p:ph type="subTitle" idx="2"/>
          </p:nvPr>
        </p:nvSpPr>
        <p:spPr>
          <a:xfrm>
            <a:off x="1885275" y="2128049"/>
            <a:ext cx="24960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Почему важно помнить о событиях Второй Мировой войны?</a:t>
            </a:r>
            <a:endParaRPr dirty="0"/>
          </a:p>
        </p:txBody>
      </p:sp>
      <p:sp>
        <p:nvSpPr>
          <p:cNvPr id="829" name="Google Shape;829;p43"/>
          <p:cNvSpPr txBox="1">
            <a:spLocks noGrp="1"/>
          </p:cNvSpPr>
          <p:nvPr>
            <p:ph type="title" idx="3"/>
          </p:nvPr>
        </p:nvSpPr>
        <p:spPr>
          <a:xfrm>
            <a:off x="950532" y="1919174"/>
            <a:ext cx="750000" cy="48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01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30" name="Google Shape;830;p43"/>
          <p:cNvSpPr txBox="1">
            <a:spLocks noGrp="1"/>
          </p:cNvSpPr>
          <p:nvPr>
            <p:ph type="subTitle" idx="4"/>
          </p:nvPr>
        </p:nvSpPr>
        <p:spPr>
          <a:xfrm>
            <a:off x="1751232" y="3360244"/>
            <a:ext cx="24960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Письмо</a:t>
            </a:r>
            <a:endParaRPr dirty="0"/>
          </a:p>
        </p:txBody>
      </p:sp>
      <p:sp>
        <p:nvSpPr>
          <p:cNvPr id="831" name="Google Shape;831;p43"/>
          <p:cNvSpPr txBox="1">
            <a:spLocks noGrp="1"/>
          </p:cNvSpPr>
          <p:nvPr>
            <p:ph type="subTitle" idx="5"/>
          </p:nvPr>
        </p:nvSpPr>
        <p:spPr>
          <a:xfrm>
            <a:off x="1751236" y="3775742"/>
            <a:ext cx="24960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/>
              <a:t>С фронта</a:t>
            </a:r>
            <a:endParaRPr dirty="0"/>
          </a:p>
        </p:txBody>
      </p:sp>
      <p:sp>
        <p:nvSpPr>
          <p:cNvPr id="832" name="Google Shape;832;p43"/>
          <p:cNvSpPr txBox="1">
            <a:spLocks noGrp="1"/>
          </p:cNvSpPr>
          <p:nvPr>
            <p:ph type="title" idx="6"/>
          </p:nvPr>
        </p:nvSpPr>
        <p:spPr>
          <a:xfrm>
            <a:off x="817127" y="3566867"/>
            <a:ext cx="750000" cy="48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</a:rPr>
              <a:t>0</a:t>
            </a:r>
            <a:r>
              <a:rPr lang="ru-RU" dirty="0" smtClean="0">
                <a:solidFill>
                  <a:schemeClr val="lt1"/>
                </a:solidFill>
              </a:rPr>
              <a:t>3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833" name="Google Shape;833;p43"/>
          <p:cNvSpPr txBox="1">
            <a:spLocks noGrp="1"/>
          </p:cNvSpPr>
          <p:nvPr>
            <p:ph type="subTitle" idx="7"/>
          </p:nvPr>
        </p:nvSpPr>
        <p:spPr>
          <a:xfrm>
            <a:off x="5610266" y="3299070"/>
            <a:ext cx="24960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Медаль</a:t>
            </a:r>
            <a:endParaRPr dirty="0"/>
          </a:p>
        </p:txBody>
      </p:sp>
      <p:sp>
        <p:nvSpPr>
          <p:cNvPr id="834" name="Google Shape;834;p43"/>
          <p:cNvSpPr txBox="1">
            <a:spLocks noGrp="1"/>
          </p:cNvSpPr>
          <p:nvPr>
            <p:ph type="subTitle" idx="8"/>
          </p:nvPr>
        </p:nvSpPr>
        <p:spPr>
          <a:xfrm>
            <a:off x="5610270" y="3714568"/>
            <a:ext cx="24960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/>
              <a:t>«Дети войны»</a:t>
            </a:r>
            <a:endParaRPr dirty="0"/>
          </a:p>
        </p:txBody>
      </p:sp>
      <p:sp>
        <p:nvSpPr>
          <p:cNvPr id="835" name="Google Shape;835;p43"/>
          <p:cNvSpPr txBox="1">
            <a:spLocks noGrp="1"/>
          </p:cNvSpPr>
          <p:nvPr>
            <p:ph type="title" idx="9"/>
          </p:nvPr>
        </p:nvSpPr>
        <p:spPr>
          <a:xfrm>
            <a:off x="4675527" y="3505693"/>
            <a:ext cx="750000" cy="48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</a:rPr>
              <a:t>0</a:t>
            </a:r>
            <a:r>
              <a:rPr lang="ru-RU" dirty="0" smtClean="0">
                <a:solidFill>
                  <a:schemeClr val="lt1"/>
                </a:solidFill>
              </a:rPr>
              <a:t>4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836" name="Google Shape;836;p43"/>
          <p:cNvSpPr txBox="1">
            <a:spLocks noGrp="1"/>
          </p:cNvSpPr>
          <p:nvPr>
            <p:ph type="subTitle" idx="13"/>
          </p:nvPr>
        </p:nvSpPr>
        <p:spPr>
          <a:xfrm>
            <a:off x="5609634" y="1691216"/>
            <a:ext cx="24960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Фотографии</a:t>
            </a:r>
            <a:endParaRPr dirty="0"/>
          </a:p>
        </p:txBody>
      </p:sp>
      <p:sp>
        <p:nvSpPr>
          <p:cNvPr id="837" name="Google Shape;837;p43"/>
          <p:cNvSpPr txBox="1">
            <a:spLocks noGrp="1"/>
          </p:cNvSpPr>
          <p:nvPr>
            <p:ph type="subTitle" idx="14"/>
          </p:nvPr>
        </p:nvSpPr>
        <p:spPr>
          <a:xfrm>
            <a:off x="5609638" y="2106714"/>
            <a:ext cx="24960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/>
              <a:t>Со встречи с ветеранами 185-ой стрелковой дивизии </a:t>
            </a:r>
            <a:endParaRPr dirty="0"/>
          </a:p>
        </p:txBody>
      </p:sp>
      <p:sp>
        <p:nvSpPr>
          <p:cNvPr id="838" name="Google Shape;838;p43"/>
          <p:cNvSpPr txBox="1">
            <a:spLocks noGrp="1"/>
          </p:cNvSpPr>
          <p:nvPr>
            <p:ph type="title" idx="15"/>
          </p:nvPr>
        </p:nvSpPr>
        <p:spPr>
          <a:xfrm>
            <a:off x="4675529" y="1897839"/>
            <a:ext cx="750000" cy="48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</a:rPr>
              <a:t>0</a:t>
            </a:r>
            <a:r>
              <a:rPr lang="ru-RU" dirty="0" smtClean="0">
                <a:solidFill>
                  <a:schemeClr val="lt1"/>
                </a:solidFill>
              </a:rPr>
              <a:t>2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839" name="Google Shape;839;p43"/>
          <p:cNvSpPr txBox="1">
            <a:spLocks noGrp="1"/>
          </p:cNvSpPr>
          <p:nvPr>
            <p:ph type="title"/>
          </p:nvPr>
        </p:nvSpPr>
        <p:spPr>
          <a:xfrm>
            <a:off x="713100" y="367314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Содержание</a:t>
            </a:r>
            <a:endParaRPr dirty="0"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62"/>
          <p:cNvSpPr/>
          <p:nvPr/>
        </p:nvSpPr>
        <p:spPr>
          <a:xfrm>
            <a:off x="517500" y="359100"/>
            <a:ext cx="7482600" cy="654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5" name="Google Shape;1265;p62"/>
          <p:cNvSpPr txBox="1">
            <a:spLocks noGrp="1"/>
          </p:cNvSpPr>
          <p:nvPr>
            <p:ph type="title"/>
          </p:nvPr>
        </p:nvSpPr>
        <p:spPr>
          <a:xfrm>
            <a:off x="713100" y="367314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Мы храним память о подвигах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267" name="Google Shape;1267;p62"/>
          <p:cNvSpPr txBox="1"/>
          <p:nvPr/>
        </p:nvSpPr>
        <p:spPr>
          <a:xfrm>
            <a:off x="517500" y="1999545"/>
            <a:ext cx="2261400" cy="7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Война - трагичное и жестокое слово. С ним связаны боль, страх, смерть, голод и холод. Ни одно поколение людей, ни один народ не желал войны на своей территории.</a:t>
            </a:r>
          </a:p>
        </p:txBody>
      </p:sp>
      <p:pic>
        <p:nvPicPr>
          <p:cNvPr id="1270" name="Google Shape;1270;p62"/>
          <p:cNvPicPr preferRelativeResize="0"/>
          <p:nvPr/>
        </p:nvPicPr>
        <p:blipFill rotWithShape="1">
          <a:blip r:embed="rId3">
            <a:alphaModFix/>
          </a:blip>
          <a:srcRect l="22130" r="10438"/>
          <a:stretch/>
        </p:blipFill>
        <p:spPr>
          <a:xfrm>
            <a:off x="3200672" y="1466895"/>
            <a:ext cx="2638500" cy="26379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72" name="Google Shape;1272;p62"/>
          <p:cNvSpPr txBox="1"/>
          <p:nvPr/>
        </p:nvSpPr>
        <p:spPr>
          <a:xfrm>
            <a:off x="6213950" y="1283875"/>
            <a:ext cx="2261400" cy="7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Память - это то единственное, кроме слов, чем мы можем сказать спасибо сражавшимся за нас. Помня о несчастьях, которые принесла война, мы доказываем, что жертвы наших людей во имя мира были не зря. Не забывая прошлое, мы чтим память о павших солдатах, которые отдали свои жизни ради того, чтобы сегодня мы были счастливы.</a:t>
            </a:r>
          </a:p>
        </p:txBody>
      </p:sp>
      <p:sp>
        <p:nvSpPr>
          <p:cNvPr id="1275" name="Google Shape;1275;p62"/>
          <p:cNvSpPr/>
          <p:nvPr/>
        </p:nvSpPr>
        <p:spPr>
          <a:xfrm>
            <a:off x="3060964" y="1677845"/>
            <a:ext cx="640200" cy="6402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62"/>
          <p:cNvSpPr/>
          <p:nvPr/>
        </p:nvSpPr>
        <p:spPr>
          <a:xfrm>
            <a:off x="3060985" y="1601636"/>
            <a:ext cx="640200" cy="640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01</a:t>
            </a:r>
            <a:endParaRPr sz="2000">
              <a:solidFill>
                <a:schemeClr val="lt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281" name="Google Shape;1281;p62"/>
          <p:cNvSpPr/>
          <p:nvPr/>
        </p:nvSpPr>
        <p:spPr>
          <a:xfrm>
            <a:off x="5291664" y="3472961"/>
            <a:ext cx="640200" cy="6402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62"/>
          <p:cNvSpPr/>
          <p:nvPr/>
        </p:nvSpPr>
        <p:spPr>
          <a:xfrm>
            <a:off x="5291685" y="3396752"/>
            <a:ext cx="640200" cy="640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02</a:t>
            </a:r>
            <a:endParaRPr sz="2000">
              <a:solidFill>
                <a:schemeClr val="lt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5" grpId="0"/>
      <p:bldP spid="1267" grpId="0"/>
      <p:bldP spid="127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B8A7691-0185-C00B-B960-649E0A3270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0150" y="1527900"/>
            <a:ext cx="5743700" cy="2087700"/>
          </a:xfrm>
        </p:spPr>
        <p:txBody>
          <a:bodyPr/>
          <a:lstStyle/>
          <a:p>
            <a:pPr marL="114300" indent="0" algn="ctr">
              <a:buNone/>
            </a:pPr>
            <a:r>
              <a:rPr lang="ru-RU" sz="2400" dirty="0"/>
              <a:t>Благодаря нашему школьному музею, мы, подрастающее поколение, будем помнить подвиг советского солдата.</a:t>
            </a:r>
          </a:p>
        </p:txBody>
      </p:sp>
    </p:spTree>
    <p:extLst>
      <p:ext uri="{BB962C8B-B14F-4D97-AF65-F5344CB8AC3E}">
        <p14:creationId xmlns:p14="http://schemas.microsoft.com/office/powerpoint/2010/main" val="15531393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p74"/>
          <p:cNvSpPr/>
          <p:nvPr/>
        </p:nvSpPr>
        <p:spPr>
          <a:xfrm>
            <a:off x="517500" y="359100"/>
            <a:ext cx="6880800" cy="654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`‌</a:t>
            </a:r>
            <a:endParaRPr/>
          </a:p>
        </p:txBody>
      </p:sp>
      <p:sp>
        <p:nvSpPr>
          <p:cNvPr id="1542" name="Google Shape;1542;p74"/>
          <p:cNvSpPr txBox="1">
            <a:spLocks noGrp="1"/>
          </p:cNvSpPr>
          <p:nvPr>
            <p:ph type="title"/>
          </p:nvPr>
        </p:nvSpPr>
        <p:spPr>
          <a:xfrm>
            <a:off x="713100" y="367314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Библиография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543" name="Google Shape;1543;p74"/>
          <p:cNvSpPr txBox="1">
            <a:spLocks noGrp="1"/>
          </p:cNvSpPr>
          <p:nvPr>
            <p:ph type="subTitle" idx="1"/>
          </p:nvPr>
        </p:nvSpPr>
        <p:spPr>
          <a:xfrm>
            <a:off x="2255775" y="1768527"/>
            <a:ext cx="4632450" cy="208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2032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>
                <a:hlinkClick r:id="rId3"/>
              </a:rPr>
              <a:t>https://ru.wikipedia.org/wiki/</a:t>
            </a:r>
            <a:r>
              <a:rPr lang="ru-RU" dirty="0" err="1">
                <a:hlinkClick r:id="rId3"/>
              </a:rPr>
              <a:t>Вторая_мировая_война</a:t>
            </a:r>
            <a:endParaRPr lang="ru-RU" dirty="0"/>
          </a:p>
          <a:p>
            <a:pPr marL="342900" lvl="0" indent="-2032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>
                <a:hlinkClick r:id="rId4"/>
              </a:rPr>
              <a:t>https://ru.wikipedia.org/wiki/</a:t>
            </a:r>
            <a:r>
              <a:rPr lang="ru-RU" dirty="0" err="1">
                <a:hlinkClick r:id="rId4"/>
              </a:rPr>
              <a:t>Великая_Отечественная_война</a:t>
            </a:r>
            <a:endParaRPr lang="ru-RU" dirty="0"/>
          </a:p>
          <a:p>
            <a:pPr marL="342900" lvl="0" indent="-2032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>
                <a:hlinkClick r:id="rId5"/>
              </a:rPr>
              <a:t>https://ru.wikipedia.org/wiki/185-</a:t>
            </a:r>
            <a:r>
              <a:rPr lang="ru-RU" dirty="0" err="1">
                <a:hlinkClick r:id="rId5"/>
              </a:rPr>
              <a:t>я_стрелковая_дивизия</a:t>
            </a:r>
            <a:endParaRPr lang="ru-RU" dirty="0"/>
          </a:p>
          <a:p>
            <a:pPr marL="342900" lvl="0" indent="-2032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>
                <a:hlinkClick r:id="rId6"/>
              </a:rPr>
              <a:t>https://pamyat-naroda.ru/warunit/id10578/</a:t>
            </a:r>
            <a:endParaRPr lang="ru-RU" dirty="0"/>
          </a:p>
          <a:p>
            <a:pPr marL="342900" lvl="0" indent="-2032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>
                <a:hlinkClick r:id="rId7"/>
              </a:rPr>
              <a:t>https://onagradah.ru/medal-deti-vojjny/</a:t>
            </a:r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912524-082A-013A-9202-30F18964F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grpSp>
        <p:nvGrpSpPr>
          <p:cNvPr id="3" name="Google Shape;1971;p77">
            <a:extLst>
              <a:ext uri="{FF2B5EF4-FFF2-40B4-BE49-F238E27FC236}">
                <a16:creationId xmlns:a16="http://schemas.microsoft.com/office/drawing/2014/main" xmlns="" id="{3508C759-2105-BA04-E18E-F34C633B8E74}"/>
              </a:ext>
            </a:extLst>
          </p:cNvPr>
          <p:cNvGrpSpPr/>
          <p:nvPr/>
        </p:nvGrpSpPr>
        <p:grpSpPr>
          <a:xfrm>
            <a:off x="331556" y="3771900"/>
            <a:ext cx="1166150" cy="1023583"/>
            <a:chOff x="5597950" y="3058550"/>
            <a:chExt cx="810300" cy="663900"/>
          </a:xfrm>
          <a:noFill/>
        </p:grpSpPr>
        <p:sp>
          <p:nvSpPr>
            <p:cNvPr id="4" name="Google Shape;1972;p77">
              <a:extLst>
                <a:ext uri="{FF2B5EF4-FFF2-40B4-BE49-F238E27FC236}">
                  <a16:creationId xmlns:a16="http://schemas.microsoft.com/office/drawing/2014/main" xmlns="" id="{23AAAD40-BEA6-8F4C-3ECB-6957CE385267}"/>
                </a:ext>
              </a:extLst>
            </p:cNvPr>
            <p:cNvSpPr/>
            <p:nvPr/>
          </p:nvSpPr>
          <p:spPr>
            <a:xfrm>
              <a:off x="5597950" y="3058550"/>
              <a:ext cx="810300" cy="663900"/>
            </a:xfrm>
            <a:prstGeom prst="diamond">
              <a:avLst/>
            </a:prstGeom>
            <a:grpFill/>
            <a:ln w="1905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973;p77">
              <a:extLst>
                <a:ext uri="{FF2B5EF4-FFF2-40B4-BE49-F238E27FC236}">
                  <a16:creationId xmlns:a16="http://schemas.microsoft.com/office/drawing/2014/main" xmlns="" id="{E5FBD201-42B2-4CB0-D199-38F67FB5E8EE}"/>
                </a:ext>
              </a:extLst>
            </p:cNvPr>
            <p:cNvSpPr/>
            <p:nvPr/>
          </p:nvSpPr>
          <p:spPr>
            <a:xfrm>
              <a:off x="5735200" y="3122600"/>
              <a:ext cx="535800" cy="535800"/>
            </a:xfrm>
            <a:prstGeom prst="ellipse">
              <a:avLst/>
            </a:prstGeom>
            <a:grpFill/>
            <a:ln w="1905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974;p77">
              <a:extLst>
                <a:ext uri="{FF2B5EF4-FFF2-40B4-BE49-F238E27FC236}">
                  <a16:creationId xmlns:a16="http://schemas.microsoft.com/office/drawing/2014/main" xmlns="" id="{A85AB643-AD17-5A66-0743-EA793EF6E881}"/>
                </a:ext>
              </a:extLst>
            </p:cNvPr>
            <p:cNvSpPr/>
            <p:nvPr/>
          </p:nvSpPr>
          <p:spPr>
            <a:xfrm>
              <a:off x="5820250" y="3207650"/>
              <a:ext cx="365700" cy="365700"/>
            </a:xfrm>
            <a:prstGeom prst="ellipse">
              <a:avLst/>
            </a:prstGeom>
            <a:grpFill/>
            <a:ln w="1905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oogle Shape;1963;p77">
            <a:extLst>
              <a:ext uri="{FF2B5EF4-FFF2-40B4-BE49-F238E27FC236}">
                <a16:creationId xmlns:a16="http://schemas.microsoft.com/office/drawing/2014/main" xmlns="" id="{F1F49880-36B9-0852-6048-10F34B5EC4BD}"/>
              </a:ext>
            </a:extLst>
          </p:cNvPr>
          <p:cNvGrpSpPr/>
          <p:nvPr/>
        </p:nvGrpSpPr>
        <p:grpSpPr>
          <a:xfrm>
            <a:off x="7810500" y="609103"/>
            <a:ext cx="1114111" cy="1636710"/>
            <a:chOff x="5682125" y="1936125"/>
            <a:chExt cx="756600" cy="1111500"/>
          </a:xfrm>
          <a:noFill/>
        </p:grpSpPr>
        <p:sp>
          <p:nvSpPr>
            <p:cNvPr id="8" name="Google Shape;1964;p77">
              <a:extLst>
                <a:ext uri="{FF2B5EF4-FFF2-40B4-BE49-F238E27FC236}">
                  <a16:creationId xmlns:a16="http://schemas.microsoft.com/office/drawing/2014/main" xmlns="" id="{62A3B865-FE70-3A05-5D32-28B1FD1141B8}"/>
                </a:ext>
              </a:extLst>
            </p:cNvPr>
            <p:cNvSpPr/>
            <p:nvPr/>
          </p:nvSpPr>
          <p:spPr>
            <a:xfrm>
              <a:off x="5682125" y="1936125"/>
              <a:ext cx="756600" cy="654300"/>
            </a:xfrm>
            <a:prstGeom prst="triangle">
              <a:avLst>
                <a:gd name="adj" fmla="val 50000"/>
              </a:avLst>
            </a:prstGeom>
            <a:grpFill/>
            <a:ln w="1905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65;p77">
              <a:extLst>
                <a:ext uri="{FF2B5EF4-FFF2-40B4-BE49-F238E27FC236}">
                  <a16:creationId xmlns:a16="http://schemas.microsoft.com/office/drawing/2014/main" xmlns="" id="{E424D4C1-388D-9352-C489-017FE3CBEB0D}"/>
                </a:ext>
              </a:extLst>
            </p:cNvPr>
            <p:cNvSpPr/>
            <p:nvPr/>
          </p:nvSpPr>
          <p:spPr>
            <a:xfrm>
              <a:off x="5682125" y="2164725"/>
              <a:ext cx="756600" cy="654300"/>
            </a:xfrm>
            <a:prstGeom prst="triangle">
              <a:avLst>
                <a:gd name="adj" fmla="val 50000"/>
              </a:avLst>
            </a:prstGeom>
            <a:grpFill/>
            <a:ln w="1905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66;p77">
              <a:extLst>
                <a:ext uri="{FF2B5EF4-FFF2-40B4-BE49-F238E27FC236}">
                  <a16:creationId xmlns:a16="http://schemas.microsoft.com/office/drawing/2014/main" xmlns="" id="{4C2A9FBA-FF78-5FF6-3C61-807F5F0E2C82}"/>
                </a:ext>
              </a:extLst>
            </p:cNvPr>
            <p:cNvSpPr/>
            <p:nvPr/>
          </p:nvSpPr>
          <p:spPr>
            <a:xfrm>
              <a:off x="5682125" y="2393325"/>
              <a:ext cx="756600" cy="654300"/>
            </a:xfrm>
            <a:prstGeom prst="triangle">
              <a:avLst>
                <a:gd name="adj" fmla="val 50000"/>
              </a:avLst>
            </a:prstGeom>
            <a:grpFill/>
            <a:ln w="1905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3580032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4" name="Google Shape;844;p44"/>
          <p:cNvGrpSpPr/>
          <p:nvPr/>
        </p:nvGrpSpPr>
        <p:grpSpPr>
          <a:xfrm>
            <a:off x="3978588" y="1706408"/>
            <a:ext cx="1334700" cy="1182300"/>
            <a:chOff x="3985262" y="1205824"/>
            <a:chExt cx="1334700" cy="1182300"/>
          </a:xfrm>
        </p:grpSpPr>
        <p:sp>
          <p:nvSpPr>
            <p:cNvPr id="845" name="Google Shape;845;p44"/>
            <p:cNvSpPr/>
            <p:nvPr/>
          </p:nvSpPr>
          <p:spPr>
            <a:xfrm>
              <a:off x="4137662" y="1205824"/>
              <a:ext cx="1182300" cy="11823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4"/>
            <p:cNvSpPr/>
            <p:nvPr/>
          </p:nvSpPr>
          <p:spPr>
            <a:xfrm>
              <a:off x="3985262" y="1205824"/>
              <a:ext cx="1182300" cy="1182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7" name="Google Shape;847;p44"/>
          <p:cNvSpPr txBox="1">
            <a:spLocks noGrp="1"/>
          </p:cNvSpPr>
          <p:nvPr>
            <p:ph type="title"/>
          </p:nvPr>
        </p:nvSpPr>
        <p:spPr>
          <a:xfrm>
            <a:off x="1619100" y="3095876"/>
            <a:ext cx="5905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Вступление</a:t>
            </a:r>
            <a:endParaRPr dirty="0"/>
          </a:p>
        </p:txBody>
      </p:sp>
      <p:sp>
        <p:nvSpPr>
          <p:cNvPr id="849" name="Google Shape;849;p44"/>
          <p:cNvSpPr txBox="1">
            <a:spLocks noGrp="1"/>
          </p:cNvSpPr>
          <p:nvPr>
            <p:ph type="title" idx="2"/>
          </p:nvPr>
        </p:nvSpPr>
        <p:spPr>
          <a:xfrm>
            <a:off x="4104738" y="1962608"/>
            <a:ext cx="930000" cy="66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01</a:t>
            </a:r>
            <a:endParaRPr dirty="0">
              <a:solidFill>
                <a:schemeClr val="dk1"/>
              </a:solidFill>
            </a:endParaRPr>
          </a:p>
        </p:txBody>
      </p:sp>
      <p:grpSp>
        <p:nvGrpSpPr>
          <p:cNvPr id="850" name="Google Shape;850;p44"/>
          <p:cNvGrpSpPr/>
          <p:nvPr/>
        </p:nvGrpSpPr>
        <p:grpSpPr>
          <a:xfrm>
            <a:off x="7918966" y="3393049"/>
            <a:ext cx="1105199" cy="571202"/>
            <a:chOff x="119544" y="4581145"/>
            <a:chExt cx="845729" cy="437100"/>
          </a:xfrm>
        </p:grpSpPr>
        <p:sp>
          <p:nvSpPr>
            <p:cNvPr id="851" name="Google Shape;851;p44"/>
            <p:cNvSpPr/>
            <p:nvPr/>
          </p:nvSpPr>
          <p:spPr>
            <a:xfrm>
              <a:off x="119544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4"/>
            <p:cNvSpPr/>
            <p:nvPr/>
          </p:nvSpPr>
          <p:spPr>
            <a:xfrm>
              <a:off x="309576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4"/>
            <p:cNvSpPr/>
            <p:nvPr/>
          </p:nvSpPr>
          <p:spPr>
            <a:xfrm>
              <a:off x="528173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63"/>
          <p:cNvSpPr txBox="1">
            <a:spLocks noGrp="1"/>
          </p:cNvSpPr>
          <p:nvPr>
            <p:ph type="title"/>
          </p:nvPr>
        </p:nvSpPr>
        <p:spPr>
          <a:xfrm>
            <a:off x="2896715" y="3517030"/>
            <a:ext cx="4899048" cy="36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—</a:t>
            </a:r>
            <a:r>
              <a:rPr lang="ru-RU" dirty="0"/>
              <a:t>— Акимов из к/ф “Брестская крепость”</a:t>
            </a:r>
            <a:endParaRPr dirty="0"/>
          </a:p>
        </p:txBody>
      </p:sp>
      <p:sp>
        <p:nvSpPr>
          <p:cNvPr id="1288" name="Google Shape;1288;p63"/>
          <p:cNvSpPr txBox="1">
            <a:spLocks noGrp="1"/>
          </p:cNvSpPr>
          <p:nvPr>
            <p:ph type="subTitle" idx="1"/>
          </p:nvPr>
        </p:nvSpPr>
        <p:spPr>
          <a:xfrm>
            <a:off x="1397250" y="1901700"/>
            <a:ext cx="6349500" cy="134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“Я представлял себе войну. Но я не представлял себе войну... Такую войну. Все ее ждали. Но никто не ждал, что вот так... Сразу. Просто. И страшно.”</a:t>
            </a:r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7" grpId="0"/>
      <p:bldP spid="128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45"/>
          <p:cNvSpPr/>
          <p:nvPr/>
        </p:nvSpPr>
        <p:spPr>
          <a:xfrm>
            <a:off x="5187130" y="1060538"/>
            <a:ext cx="3020700" cy="3020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45"/>
          <p:cNvSpPr/>
          <p:nvPr/>
        </p:nvSpPr>
        <p:spPr>
          <a:xfrm>
            <a:off x="517500" y="1502879"/>
            <a:ext cx="3643500" cy="654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5"/>
          <p:cNvSpPr txBox="1">
            <a:spLocks noGrp="1"/>
          </p:cNvSpPr>
          <p:nvPr>
            <p:ph type="title"/>
          </p:nvPr>
        </p:nvSpPr>
        <p:spPr>
          <a:xfrm>
            <a:off x="713100" y="1502879"/>
            <a:ext cx="385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Война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861" name="Google Shape;861;p45"/>
          <p:cNvSpPr txBox="1">
            <a:spLocks noGrp="1"/>
          </p:cNvSpPr>
          <p:nvPr>
            <p:ph type="subTitle" idx="1"/>
          </p:nvPr>
        </p:nvSpPr>
        <p:spPr>
          <a:xfrm>
            <a:off x="774052" y="2455718"/>
            <a:ext cx="2865600" cy="13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Слово, которое вызывает у многих неподдельный страх. Именно она принесла людям столько боли и разрушений, что невозможно вообразить весь ее масштаб. Ни одно событие не ломало жизнь так, как это сделали войны.</a:t>
            </a:r>
          </a:p>
        </p:txBody>
      </p:sp>
      <p:pic>
        <p:nvPicPr>
          <p:cNvPr id="862" name="Google Shape;862;p45"/>
          <p:cNvPicPr preferRelativeResize="0"/>
          <p:nvPr/>
        </p:nvPicPr>
        <p:blipFill>
          <a:blip r:embed="rId3"/>
          <a:srcRect l="12481" r="12481"/>
          <a:stretch/>
        </p:blipFill>
        <p:spPr>
          <a:xfrm>
            <a:off x="4957774" y="1060536"/>
            <a:ext cx="3022200" cy="30207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" grpId="0"/>
      <p:bldP spid="86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64"/>
          <p:cNvSpPr/>
          <p:nvPr/>
        </p:nvSpPr>
        <p:spPr>
          <a:xfrm>
            <a:off x="517500" y="359101"/>
            <a:ext cx="8037900" cy="654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4" name="Google Shape;1294;p64"/>
          <p:cNvSpPr txBox="1">
            <a:spLocks noGrp="1"/>
          </p:cNvSpPr>
          <p:nvPr>
            <p:ph type="title"/>
          </p:nvPr>
        </p:nvSpPr>
        <p:spPr>
          <a:xfrm>
            <a:off x="713100" y="3673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О памяти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295" name="Google Shape;1295;p64"/>
          <p:cNvSpPr txBox="1">
            <a:spLocks noGrp="1"/>
          </p:cNvSpPr>
          <p:nvPr>
            <p:ph type="subTitle" idx="1"/>
          </p:nvPr>
        </p:nvSpPr>
        <p:spPr>
          <a:xfrm>
            <a:off x="1107507" y="2452754"/>
            <a:ext cx="3022200" cy="88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Никто не должен забывать всех ужасов Великой Отечественной войны. Ту цену, которые отдали сотни людей в этой борьбе. Забыть - это значит предать настоящее и прошлое.</a:t>
            </a:r>
          </a:p>
        </p:txBody>
      </p:sp>
      <p:grpSp>
        <p:nvGrpSpPr>
          <p:cNvPr id="1296" name="Google Shape;1296;p64"/>
          <p:cNvGrpSpPr/>
          <p:nvPr/>
        </p:nvGrpSpPr>
        <p:grpSpPr>
          <a:xfrm rot="5400000">
            <a:off x="3588276" y="1370612"/>
            <a:ext cx="474147" cy="965143"/>
            <a:chOff x="8430763" y="1147930"/>
            <a:chExt cx="577243" cy="1174998"/>
          </a:xfrm>
        </p:grpSpPr>
        <p:grpSp>
          <p:nvGrpSpPr>
            <p:cNvPr id="1297" name="Google Shape;1297;p64"/>
            <p:cNvGrpSpPr/>
            <p:nvPr/>
          </p:nvGrpSpPr>
          <p:grpSpPr>
            <a:xfrm rot="5400000">
              <a:off x="8280894" y="1297941"/>
              <a:ext cx="877123" cy="577101"/>
              <a:chOff x="2233518" y="2690632"/>
              <a:chExt cx="767454" cy="504900"/>
            </a:xfrm>
          </p:grpSpPr>
          <p:sp>
            <p:nvSpPr>
              <p:cNvPr id="1298" name="Google Shape;1298;p64"/>
              <p:cNvSpPr/>
              <p:nvPr/>
            </p:nvSpPr>
            <p:spPr>
              <a:xfrm rot="-5402044" flipH="1">
                <a:off x="2496221" y="2690782"/>
                <a:ext cx="504600" cy="504600"/>
              </a:xfrm>
              <a:prstGeom prst="pie">
                <a:avLst>
                  <a:gd name="adj1" fmla="val 10810923"/>
                  <a:gd name="adj2" fmla="val 21589135"/>
                </a:avLst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64"/>
              <p:cNvSpPr/>
              <p:nvPr/>
            </p:nvSpPr>
            <p:spPr>
              <a:xfrm rot="-5402044" flipH="1">
                <a:off x="2233668" y="2690782"/>
                <a:ext cx="504600" cy="504600"/>
              </a:xfrm>
              <a:prstGeom prst="pie">
                <a:avLst>
                  <a:gd name="adj1" fmla="val 10810923"/>
                  <a:gd name="adj2" fmla="val 21589135"/>
                </a:avLst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00" name="Google Shape;1300;p64"/>
            <p:cNvSpPr/>
            <p:nvPr/>
          </p:nvSpPr>
          <p:spPr>
            <a:xfrm rot="-1788" flipH="1">
              <a:off x="8430913" y="1746178"/>
              <a:ext cx="576900" cy="576600"/>
            </a:xfrm>
            <a:prstGeom prst="pie">
              <a:avLst>
                <a:gd name="adj1" fmla="val 10810923"/>
                <a:gd name="adj2" fmla="val 21589135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1" name="Google Shape;1301;p64"/>
          <p:cNvSpPr/>
          <p:nvPr/>
        </p:nvSpPr>
        <p:spPr>
          <a:xfrm>
            <a:off x="5165390" y="1382504"/>
            <a:ext cx="3020700" cy="30207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02" name="Google Shape;1302;p64"/>
          <p:cNvPicPr preferRelativeResize="0"/>
          <p:nvPr/>
        </p:nvPicPr>
        <p:blipFill rotWithShape="1">
          <a:blip r:embed="rId3">
            <a:alphaModFix/>
          </a:blip>
          <a:srcRect l="16275" r="16275"/>
          <a:stretch/>
        </p:blipFill>
        <p:spPr>
          <a:xfrm>
            <a:off x="4915458" y="1382504"/>
            <a:ext cx="3022200" cy="30207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4274883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55"/>
          <p:cNvSpPr/>
          <p:nvPr/>
        </p:nvSpPr>
        <p:spPr>
          <a:xfrm>
            <a:off x="1040721" y="1060479"/>
            <a:ext cx="3020700" cy="30207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55"/>
          <p:cNvSpPr/>
          <p:nvPr/>
        </p:nvSpPr>
        <p:spPr>
          <a:xfrm>
            <a:off x="4572000" y="1160954"/>
            <a:ext cx="3160500" cy="654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55"/>
          <p:cNvSpPr txBox="1">
            <a:spLocks noGrp="1"/>
          </p:cNvSpPr>
          <p:nvPr>
            <p:ph type="title"/>
          </p:nvPr>
        </p:nvSpPr>
        <p:spPr>
          <a:xfrm>
            <a:off x="4767600" y="1160879"/>
            <a:ext cx="366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Музей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103" name="Google Shape;1103;p55"/>
          <p:cNvSpPr txBox="1">
            <a:spLocks noGrp="1"/>
          </p:cNvSpPr>
          <p:nvPr>
            <p:ph type="subTitle" idx="1"/>
          </p:nvPr>
        </p:nvSpPr>
        <p:spPr>
          <a:xfrm>
            <a:off x="4767475" y="1920631"/>
            <a:ext cx="3663300" cy="20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/>
              <a:t>Именно поэтому в нашей школе был открыт музей “Моя отчизна”, посвященный событиям Великой Отечественной войны, которые также затронули и наш Конаковский район. </a:t>
            </a:r>
          </a:p>
        </p:txBody>
      </p:sp>
      <p:pic>
        <p:nvPicPr>
          <p:cNvPr id="1104" name="Google Shape;1104;p55"/>
          <p:cNvPicPr preferRelativeResize="0"/>
          <p:nvPr/>
        </p:nvPicPr>
        <p:blipFill>
          <a:blip r:embed="rId3"/>
          <a:srcRect l="14632" r="14632"/>
          <a:stretch/>
        </p:blipFill>
        <p:spPr>
          <a:xfrm>
            <a:off x="790790" y="1060479"/>
            <a:ext cx="3022200" cy="30207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7125372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7" name="Google Shape;967;p48"/>
          <p:cNvGrpSpPr/>
          <p:nvPr/>
        </p:nvGrpSpPr>
        <p:grpSpPr>
          <a:xfrm>
            <a:off x="5998838" y="2030182"/>
            <a:ext cx="1334700" cy="1182300"/>
            <a:chOff x="1475112" y="1985732"/>
            <a:chExt cx="1334700" cy="1182300"/>
          </a:xfrm>
        </p:grpSpPr>
        <p:sp>
          <p:nvSpPr>
            <p:cNvPr id="968" name="Google Shape;968;p48"/>
            <p:cNvSpPr/>
            <p:nvPr/>
          </p:nvSpPr>
          <p:spPr>
            <a:xfrm>
              <a:off x="1627512" y="1985732"/>
              <a:ext cx="1182300" cy="11823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8"/>
            <p:cNvSpPr/>
            <p:nvPr/>
          </p:nvSpPr>
          <p:spPr>
            <a:xfrm>
              <a:off x="1475112" y="1985732"/>
              <a:ext cx="1182300" cy="1182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0" name="Google Shape;970;p48"/>
          <p:cNvSpPr txBox="1">
            <a:spLocks noGrp="1"/>
          </p:cNvSpPr>
          <p:nvPr>
            <p:ph type="title"/>
          </p:nvPr>
        </p:nvSpPr>
        <p:spPr>
          <a:xfrm>
            <a:off x="1715138" y="2150850"/>
            <a:ext cx="4436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dirty="0"/>
              <a:t>Фотографии</a:t>
            </a:r>
            <a:endParaRPr sz="5400" dirty="0"/>
          </a:p>
        </p:txBody>
      </p:sp>
      <p:sp>
        <p:nvSpPr>
          <p:cNvPr id="972" name="Google Shape;972;p48"/>
          <p:cNvSpPr txBox="1">
            <a:spLocks noGrp="1"/>
          </p:cNvSpPr>
          <p:nvPr>
            <p:ph type="title" idx="2"/>
          </p:nvPr>
        </p:nvSpPr>
        <p:spPr>
          <a:xfrm>
            <a:off x="6124988" y="2286382"/>
            <a:ext cx="930000" cy="66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dk1"/>
                </a:solidFill>
              </a:rPr>
              <a:t>0</a:t>
            </a:r>
            <a:r>
              <a:rPr lang="ru-RU" dirty="0">
                <a:solidFill>
                  <a:schemeClr val="dk1"/>
                </a:solidFill>
              </a:rPr>
              <a:t>2</a:t>
            </a:r>
            <a:endParaRPr dirty="0">
              <a:solidFill>
                <a:schemeClr val="dk1"/>
              </a:solidFill>
            </a:endParaRPr>
          </a:p>
        </p:txBody>
      </p:sp>
      <p:grpSp>
        <p:nvGrpSpPr>
          <p:cNvPr id="973" name="Google Shape;973;p48"/>
          <p:cNvGrpSpPr/>
          <p:nvPr/>
        </p:nvGrpSpPr>
        <p:grpSpPr>
          <a:xfrm>
            <a:off x="1977031" y="110660"/>
            <a:ext cx="1105199" cy="571202"/>
            <a:chOff x="119544" y="4581145"/>
            <a:chExt cx="845729" cy="437100"/>
          </a:xfrm>
        </p:grpSpPr>
        <p:sp>
          <p:nvSpPr>
            <p:cNvPr id="974" name="Google Shape;974;p48"/>
            <p:cNvSpPr/>
            <p:nvPr/>
          </p:nvSpPr>
          <p:spPr>
            <a:xfrm>
              <a:off x="119544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8"/>
            <p:cNvSpPr/>
            <p:nvPr/>
          </p:nvSpPr>
          <p:spPr>
            <a:xfrm>
              <a:off x="309576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8"/>
            <p:cNvSpPr/>
            <p:nvPr/>
          </p:nvSpPr>
          <p:spPr>
            <a:xfrm>
              <a:off x="528173" y="4581145"/>
              <a:ext cx="437100" cy="4371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802886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F1733A9-45F1-21C9-D730-020CA8CFC3C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7358" y="-113605"/>
            <a:ext cx="9201358" cy="6821944"/>
          </a:xfrm>
          <a:prstGeom prst="rect">
            <a:avLst/>
          </a:prstGeom>
        </p:spPr>
      </p:pic>
      <p:sp>
        <p:nvSpPr>
          <p:cNvPr id="1058" name="Google Shape;1058;p53"/>
          <p:cNvSpPr/>
          <p:nvPr/>
        </p:nvSpPr>
        <p:spPr>
          <a:xfrm>
            <a:off x="3044450" y="4210831"/>
            <a:ext cx="4289800" cy="561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9" name="Google Shape;1059;p53"/>
          <p:cNvSpPr/>
          <p:nvPr/>
        </p:nvSpPr>
        <p:spPr>
          <a:xfrm>
            <a:off x="1897650" y="3610009"/>
            <a:ext cx="3908400" cy="561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53"/>
          <p:cNvSpPr txBox="1">
            <a:spLocks noGrp="1"/>
          </p:cNvSpPr>
          <p:nvPr>
            <p:ph type="body" idx="1"/>
          </p:nvPr>
        </p:nvSpPr>
        <p:spPr>
          <a:xfrm>
            <a:off x="2259608" y="3610009"/>
            <a:ext cx="4193400" cy="5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Встречи с ветеранами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061" name="Google Shape;1061;p53"/>
          <p:cNvSpPr txBox="1">
            <a:spLocks noGrp="1"/>
          </p:cNvSpPr>
          <p:nvPr>
            <p:ph type="title"/>
          </p:nvPr>
        </p:nvSpPr>
        <p:spPr>
          <a:xfrm>
            <a:off x="3152287" y="4205262"/>
            <a:ext cx="4074125" cy="5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185-ой стрелковой дивизии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xmlns="" id="{9ACF57DB-6E62-1B26-C3D0-2FA5DF47FD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Google Shape;1963;p77">
            <a:extLst>
              <a:ext uri="{FF2B5EF4-FFF2-40B4-BE49-F238E27FC236}">
                <a16:creationId xmlns:a16="http://schemas.microsoft.com/office/drawing/2014/main" xmlns="" id="{BD130C70-DAAA-3DEA-BE39-D5E4AB215675}"/>
              </a:ext>
            </a:extLst>
          </p:cNvPr>
          <p:cNvGrpSpPr/>
          <p:nvPr/>
        </p:nvGrpSpPr>
        <p:grpSpPr>
          <a:xfrm>
            <a:off x="8166645" y="2220643"/>
            <a:ext cx="1299028" cy="1908366"/>
            <a:chOff x="5682125" y="1936125"/>
            <a:chExt cx="756600" cy="1111500"/>
          </a:xfrm>
          <a:noFill/>
        </p:grpSpPr>
        <p:sp>
          <p:nvSpPr>
            <p:cNvPr id="9" name="Google Shape;1964;p77">
              <a:extLst>
                <a:ext uri="{FF2B5EF4-FFF2-40B4-BE49-F238E27FC236}">
                  <a16:creationId xmlns:a16="http://schemas.microsoft.com/office/drawing/2014/main" xmlns="" id="{B1610169-3911-6822-BC7F-49B6A7854AC1}"/>
                </a:ext>
              </a:extLst>
            </p:cNvPr>
            <p:cNvSpPr/>
            <p:nvPr/>
          </p:nvSpPr>
          <p:spPr>
            <a:xfrm>
              <a:off x="5682125" y="1936125"/>
              <a:ext cx="756600" cy="654300"/>
            </a:xfrm>
            <a:prstGeom prst="triangle">
              <a:avLst>
                <a:gd name="adj" fmla="val 50000"/>
              </a:avLst>
            </a:prstGeom>
            <a:grp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65;p77">
              <a:extLst>
                <a:ext uri="{FF2B5EF4-FFF2-40B4-BE49-F238E27FC236}">
                  <a16:creationId xmlns:a16="http://schemas.microsoft.com/office/drawing/2014/main" xmlns="" id="{94C58027-AAD0-D163-F313-D54AD47891B1}"/>
                </a:ext>
              </a:extLst>
            </p:cNvPr>
            <p:cNvSpPr/>
            <p:nvPr/>
          </p:nvSpPr>
          <p:spPr>
            <a:xfrm>
              <a:off x="5682125" y="2164725"/>
              <a:ext cx="756600" cy="654300"/>
            </a:xfrm>
            <a:prstGeom prst="triangle">
              <a:avLst>
                <a:gd name="adj" fmla="val 50000"/>
              </a:avLst>
            </a:prstGeom>
            <a:grp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966;p77">
              <a:extLst>
                <a:ext uri="{FF2B5EF4-FFF2-40B4-BE49-F238E27FC236}">
                  <a16:creationId xmlns:a16="http://schemas.microsoft.com/office/drawing/2014/main" xmlns="" id="{D57202BE-ECEA-2C0F-9486-FB9D73C62D14}"/>
                </a:ext>
              </a:extLst>
            </p:cNvPr>
            <p:cNvSpPr/>
            <p:nvPr/>
          </p:nvSpPr>
          <p:spPr>
            <a:xfrm>
              <a:off x="5682125" y="2393325"/>
              <a:ext cx="756600" cy="654300"/>
            </a:xfrm>
            <a:prstGeom prst="triangle">
              <a:avLst>
                <a:gd name="adj" fmla="val 50000"/>
              </a:avLst>
            </a:prstGeom>
            <a:grp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296;p64">
            <a:extLst>
              <a:ext uri="{FF2B5EF4-FFF2-40B4-BE49-F238E27FC236}">
                <a16:creationId xmlns:a16="http://schemas.microsoft.com/office/drawing/2014/main" xmlns="" id="{36BF9B17-5E85-9B3D-74C9-2BCC025C4F1C}"/>
              </a:ext>
            </a:extLst>
          </p:cNvPr>
          <p:cNvGrpSpPr/>
          <p:nvPr/>
        </p:nvGrpSpPr>
        <p:grpSpPr>
          <a:xfrm rot="5400000">
            <a:off x="148536" y="-339250"/>
            <a:ext cx="655217" cy="1333718"/>
            <a:chOff x="8430763" y="1147930"/>
            <a:chExt cx="577243" cy="1174998"/>
          </a:xfrm>
        </p:grpSpPr>
        <p:grpSp>
          <p:nvGrpSpPr>
            <p:cNvPr id="13" name="Google Shape;1297;p64">
              <a:extLst>
                <a:ext uri="{FF2B5EF4-FFF2-40B4-BE49-F238E27FC236}">
                  <a16:creationId xmlns:a16="http://schemas.microsoft.com/office/drawing/2014/main" xmlns="" id="{1F28117C-2734-D006-C977-4D214334029C}"/>
                </a:ext>
              </a:extLst>
            </p:cNvPr>
            <p:cNvGrpSpPr/>
            <p:nvPr/>
          </p:nvGrpSpPr>
          <p:grpSpPr>
            <a:xfrm rot="5400000">
              <a:off x="8280894" y="1297941"/>
              <a:ext cx="877123" cy="577101"/>
              <a:chOff x="2233518" y="2690632"/>
              <a:chExt cx="767454" cy="504900"/>
            </a:xfrm>
          </p:grpSpPr>
          <p:sp>
            <p:nvSpPr>
              <p:cNvPr id="15" name="Google Shape;1298;p64">
                <a:extLst>
                  <a:ext uri="{FF2B5EF4-FFF2-40B4-BE49-F238E27FC236}">
                    <a16:creationId xmlns:a16="http://schemas.microsoft.com/office/drawing/2014/main" xmlns="" id="{BAEE0EA5-EADE-2E53-9C3E-F8A76D95DD5C}"/>
                  </a:ext>
                </a:extLst>
              </p:cNvPr>
              <p:cNvSpPr/>
              <p:nvPr/>
            </p:nvSpPr>
            <p:spPr>
              <a:xfrm rot="-5402044" flipH="1">
                <a:off x="2496221" y="2690782"/>
                <a:ext cx="504600" cy="504600"/>
              </a:xfrm>
              <a:prstGeom prst="pie">
                <a:avLst>
                  <a:gd name="adj1" fmla="val 10810923"/>
                  <a:gd name="adj2" fmla="val 21589135"/>
                </a:avLst>
              </a:prstGeom>
              <a:noFill/>
              <a:ln w="19050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299;p64">
                <a:extLst>
                  <a:ext uri="{FF2B5EF4-FFF2-40B4-BE49-F238E27FC236}">
                    <a16:creationId xmlns:a16="http://schemas.microsoft.com/office/drawing/2014/main" xmlns="" id="{1F2BB0E3-1B1E-8FDB-E979-9EEB7FE72A0B}"/>
                  </a:ext>
                </a:extLst>
              </p:cNvPr>
              <p:cNvSpPr/>
              <p:nvPr/>
            </p:nvSpPr>
            <p:spPr>
              <a:xfrm rot="-5402044" flipH="1">
                <a:off x="2233668" y="2690782"/>
                <a:ext cx="504600" cy="504600"/>
              </a:xfrm>
              <a:prstGeom prst="pie">
                <a:avLst>
                  <a:gd name="adj1" fmla="val 10810923"/>
                  <a:gd name="adj2" fmla="val 21589135"/>
                </a:avLst>
              </a:prstGeom>
              <a:noFill/>
              <a:ln w="19050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" name="Google Shape;1300;p64">
              <a:extLst>
                <a:ext uri="{FF2B5EF4-FFF2-40B4-BE49-F238E27FC236}">
                  <a16:creationId xmlns:a16="http://schemas.microsoft.com/office/drawing/2014/main" xmlns="" id="{C4D7C006-4961-DE63-3AE4-C9A19AAD71D7}"/>
                </a:ext>
              </a:extLst>
            </p:cNvPr>
            <p:cNvSpPr/>
            <p:nvPr/>
          </p:nvSpPr>
          <p:spPr>
            <a:xfrm rot="-1788" flipH="1">
              <a:off x="8430913" y="1746178"/>
              <a:ext cx="576900" cy="576600"/>
            </a:xfrm>
            <a:prstGeom prst="pie">
              <a:avLst>
                <a:gd name="adj1" fmla="val 10810923"/>
                <a:gd name="adj2" fmla="val 21589135"/>
              </a:avLst>
            </a:prstGeom>
            <a:noFill/>
            <a:ln w="1905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ctory in Europe Day History Class by Slidesgo">
  <a:themeElements>
    <a:clrScheme name="Simple Light">
      <a:dk1>
        <a:srgbClr val="000000"/>
      </a:dk1>
      <a:lt1>
        <a:srgbClr val="F7F7F7"/>
      </a:lt1>
      <a:dk2>
        <a:srgbClr val="434343"/>
      </a:dk2>
      <a:lt2>
        <a:srgbClr val="D9D9D9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709</Words>
  <Application>Microsoft Office PowerPoint</Application>
  <PresentationFormat>Экран (16:9)</PresentationFormat>
  <Paragraphs>69</Paragraphs>
  <Slides>23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Archivo</vt:lpstr>
      <vt:lpstr>Catamaran</vt:lpstr>
      <vt:lpstr>Georgia</vt:lpstr>
      <vt:lpstr>Lexend Giga</vt:lpstr>
      <vt:lpstr>Victory in Europe Day History Class by Slidesgo</vt:lpstr>
      <vt:lpstr>«Моя отчизна»</vt:lpstr>
      <vt:lpstr>01</vt:lpstr>
      <vt:lpstr>Вступление</vt:lpstr>
      <vt:lpstr>—— Акимов из к/ф “Брестская крепость”</vt:lpstr>
      <vt:lpstr>Война</vt:lpstr>
      <vt:lpstr>О памяти</vt:lpstr>
      <vt:lpstr>Музей</vt:lpstr>
      <vt:lpstr>Фотографии</vt:lpstr>
      <vt:lpstr>185-ой стрелковой дивизии</vt:lpstr>
      <vt:lpstr>Презентация PowerPoint</vt:lpstr>
      <vt:lpstr>185-ая стрелковая дивизия</vt:lpstr>
      <vt:lpstr>Эта дивизия участвовала во многих важнейших сражениях Великой Отечественной Войны, в том числе в боях за Германию.</vt:lpstr>
      <vt:lpstr>Письмо</vt:lpstr>
      <vt:lpstr>Тягунов В. А.</vt:lpstr>
      <vt:lpstr>Письмо расшифровали в нашей школе, и теперь мы можем прочитать то, что было написано аж 81 год назад</vt:lpstr>
      <vt:lpstr>Медаль</vt:lpstr>
      <vt:lpstr>«Дети войны»</vt:lpstr>
      <vt:lpstr>За что выдавали медаль «Дети войны»</vt:lpstr>
      <vt:lpstr>Заключение</vt:lpstr>
      <vt:lpstr>Мы храним память о подвигах</vt:lpstr>
      <vt:lpstr>Презентация PowerPoint</vt:lpstr>
      <vt:lpstr>Библиография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«Моя отчизна»</dc:title>
  <dc:creator>Тася</dc:creator>
  <cp:lastModifiedBy>Пользователь</cp:lastModifiedBy>
  <cp:revision>5</cp:revision>
  <dcterms:modified xsi:type="dcterms:W3CDTF">2022-11-17T05:02:33Z</dcterms:modified>
</cp:coreProperties>
</file>